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Cabin"/>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bin-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bin-italic.fntdata"/><Relationship Id="rId30" Type="http://schemas.openxmlformats.org/officeDocument/2006/relationships/font" Target="fonts/Cabin-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abin-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6" name="Google Shape;9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1" name="Google Shape;19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1" name="Google Shape;20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3fe985b0d4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fe985b0d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3fe985b0d4_2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fe985b0d4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3fe985b0d4_2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fe985b0d4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3fe985b0d4_2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fe985b0d4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4113444ac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4113444a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3fe985b0d4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fe985b0d4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4" name="Google Shape;25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5" name="Google Shape;26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5" name="Google Shape;27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3fe985b0d4_6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fe985b0d4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1" name="Google Shape;29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113444ac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113444ac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9" name="Google Shape;1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9" name="Google Shape;13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1" name="Google Shape;17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2"/>
        </a:solid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lstStyle>
            <a:lvl1pPr lvl="0" marR="0" rtl="0" algn="ctr">
              <a:lnSpc>
                <a:spcPct val="90000"/>
              </a:lnSpc>
              <a:spcBef>
                <a:spcPts val="0"/>
              </a:spcBef>
              <a:spcAft>
                <a:spcPts val="0"/>
              </a:spcAft>
              <a:buClr>
                <a:srgbClr val="262626"/>
              </a:buClr>
              <a:buSzPts val="3800"/>
              <a:buFont typeface="Cabin"/>
              <a:buNone/>
              <a:defRPr b="0" i="0" sz="38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lstStyle>
            <a:lvl1pPr lvl="0" marR="0" rtl="0" algn="ctr">
              <a:lnSpc>
                <a:spcPct val="100000"/>
              </a:lnSpc>
              <a:spcBef>
                <a:spcPts val="1000"/>
              </a:spcBef>
              <a:spcAft>
                <a:spcPts val="0"/>
              </a:spcAft>
              <a:buClr>
                <a:schemeClr val="accent2"/>
              </a:buClr>
              <a:buSzPts val="2000"/>
              <a:buFont typeface="Arial"/>
              <a:buNone/>
              <a:defRPr b="0" i="0" sz="2000" u="none" cap="none" strike="noStrike">
                <a:solidFill>
                  <a:srgbClr val="FEFEFE"/>
                </a:solidFill>
                <a:latin typeface="Cabin"/>
                <a:ea typeface="Cabin"/>
                <a:cs typeface="Cabin"/>
                <a:sym typeface="Cabin"/>
              </a:defRPr>
            </a:lvl1pPr>
            <a:lvl2pPr lvl="1" marR="0" rtl="0" algn="ctr">
              <a:lnSpc>
                <a:spcPct val="100000"/>
              </a:lnSpc>
              <a:spcBef>
                <a:spcPts val="1000"/>
              </a:spcBef>
              <a:spcAft>
                <a:spcPts val="0"/>
              </a:spcAft>
              <a:buClr>
                <a:schemeClr val="accent2"/>
              </a:buClr>
              <a:buSzPts val="2000"/>
              <a:buFont typeface="Arial"/>
              <a:buNone/>
              <a:defRPr b="0" i="0" sz="2000" u="none" cap="none" strike="noStrike">
                <a:solidFill>
                  <a:srgbClr val="FEFEFE"/>
                </a:solidFill>
                <a:latin typeface="Cabin"/>
                <a:ea typeface="Cabin"/>
                <a:cs typeface="Cabin"/>
                <a:sym typeface="Cabin"/>
              </a:defRPr>
            </a:lvl2pPr>
            <a:lvl3pPr lvl="2" marR="0" rtl="0" algn="ctr">
              <a:lnSpc>
                <a:spcPct val="100000"/>
              </a:lnSpc>
              <a:spcBef>
                <a:spcPts val="1000"/>
              </a:spcBef>
              <a:spcAft>
                <a:spcPts val="0"/>
              </a:spcAft>
              <a:buClr>
                <a:schemeClr val="accent2"/>
              </a:buClr>
              <a:buSzPts val="1800"/>
              <a:buFont typeface="Arial"/>
              <a:buNone/>
              <a:defRPr b="0" i="0" sz="1800" u="none" cap="none" strike="noStrike">
                <a:solidFill>
                  <a:srgbClr val="FEFEFE"/>
                </a:solidFill>
                <a:latin typeface="Cabin"/>
                <a:ea typeface="Cabin"/>
                <a:cs typeface="Cabin"/>
                <a:sym typeface="Cabin"/>
              </a:defRPr>
            </a:lvl3pPr>
            <a:lvl4pPr lvl="3" marR="0" rtl="0" algn="ctr">
              <a:lnSpc>
                <a:spcPct val="100000"/>
              </a:lnSpc>
              <a:spcBef>
                <a:spcPts val="1000"/>
              </a:spcBef>
              <a:spcAft>
                <a:spcPts val="0"/>
              </a:spcAft>
              <a:buClr>
                <a:schemeClr val="accent2"/>
              </a:buClr>
              <a:buSzPts val="1600"/>
              <a:buFont typeface="Arial"/>
              <a:buNone/>
              <a:defRPr b="0" i="0" sz="1600" u="none" cap="none" strike="noStrike">
                <a:solidFill>
                  <a:srgbClr val="FEFEFE"/>
                </a:solidFill>
                <a:latin typeface="Cabin"/>
                <a:ea typeface="Cabin"/>
                <a:cs typeface="Cabin"/>
                <a:sym typeface="Cabin"/>
              </a:defRPr>
            </a:lvl4pPr>
            <a:lvl5pPr lvl="4" marR="0" rtl="0" algn="ctr">
              <a:lnSpc>
                <a:spcPct val="100000"/>
              </a:lnSpc>
              <a:spcBef>
                <a:spcPts val="1000"/>
              </a:spcBef>
              <a:spcAft>
                <a:spcPts val="0"/>
              </a:spcAft>
              <a:buClr>
                <a:schemeClr val="accent2"/>
              </a:buClr>
              <a:buSzPts val="1600"/>
              <a:buFont typeface="Arial"/>
              <a:buNone/>
              <a:defRPr b="0" i="0" sz="1600" u="none" cap="none" strike="noStrike">
                <a:solidFill>
                  <a:srgbClr val="FEFEFE"/>
                </a:solidFill>
                <a:latin typeface="Cabin"/>
                <a:ea typeface="Cabin"/>
                <a:cs typeface="Cabin"/>
                <a:sym typeface="Cabin"/>
              </a:defRPr>
            </a:lvl5pPr>
            <a:lvl6pPr lvl="5" marR="0" rtl="0" algn="ctr">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6pPr>
            <a:lvl7pPr lvl="6" marR="0" rtl="0" algn="ctr">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7pPr>
            <a:lvl8pPr lvl="7" marR="0" rtl="0" algn="ctr">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8pPr>
            <a:lvl9pPr lvl="8" marR="0" rtl="0" algn="ctr">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9pPr>
          </a:lstStyle>
          <a:p/>
        </p:txBody>
      </p:sp>
      <p:sp>
        <p:nvSpPr>
          <p:cNvPr id="14" name="Google Shape;14;p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15" name="Google Shape;15;p2"/>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16" name="Google Shape;16;p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4" name="Shape 74"/>
        <p:cNvGrpSpPr/>
        <p:nvPr/>
      </p:nvGrpSpPr>
      <p:grpSpPr>
        <a:xfrm>
          <a:off x="0" y="0"/>
          <a:ext cx="0" cy="0"/>
          <a:chOff x="0" y="0"/>
          <a:chExt cx="0" cy="0"/>
        </a:xfrm>
      </p:grpSpPr>
      <p:sp>
        <p:nvSpPr>
          <p:cNvPr id="75" name="Google Shape;75;p12"/>
          <p:cNvSpPr/>
          <p:nvPr/>
        </p:nvSpPr>
        <p:spPr>
          <a:xfrm>
            <a:off x="0" y="0"/>
            <a:ext cx="6095999"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Google Shape;76;p12"/>
          <p:cNvSpPr txBox="1"/>
          <p:nvPr>
            <p:ph type="title"/>
          </p:nvPr>
        </p:nvSpPr>
        <p:spPr>
          <a:xfrm>
            <a:off x="808523" y="2243828"/>
            <a:ext cx="4494998" cy="113464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lstStyle>
            <a:lvl1pPr lvl="0" marR="0" rtl="0" algn="ctr">
              <a:lnSpc>
                <a:spcPct val="90000"/>
              </a:lnSpc>
              <a:spcBef>
                <a:spcPts val="0"/>
              </a:spcBef>
              <a:spcAft>
                <a:spcPts val="0"/>
              </a:spcAft>
              <a:buClr>
                <a:srgbClr val="262626"/>
              </a:buClr>
              <a:buSzPts val="2200"/>
              <a:buFont typeface="Cabin"/>
              <a:buNone/>
              <a:defRPr b="0" i="0" sz="22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12"/>
          <p:cNvSpPr/>
          <p:nvPr>
            <p:ph idx="2" type="pic"/>
          </p:nvPr>
        </p:nvSpPr>
        <p:spPr>
          <a:xfrm>
            <a:off x="6095999" y="0"/>
            <a:ext cx="6102097" cy="6858000"/>
          </a:xfrm>
          <a:prstGeom prst="rect">
            <a:avLst/>
          </a:prstGeom>
          <a:solidFill>
            <a:srgbClr val="BFBFBF"/>
          </a:solidFill>
          <a:ln>
            <a:noFill/>
          </a:ln>
        </p:spPr>
        <p:txBody>
          <a:bodyPr anchorCtr="0" anchor="t" bIns="45700" lIns="91425" spcFirstLastPara="1" rIns="91425" wrap="square" tIns="45700"/>
          <a:lstStyle>
            <a:lvl1pPr lvl="0" marR="0" rtl="0" algn="l">
              <a:lnSpc>
                <a:spcPct val="100000"/>
              </a:lnSpc>
              <a:spcBef>
                <a:spcPts val="1000"/>
              </a:spcBef>
              <a:spcAft>
                <a:spcPts val="0"/>
              </a:spcAft>
              <a:buClr>
                <a:schemeClr val="accent2"/>
              </a:buClr>
              <a:buSzPts val="3200"/>
              <a:buFont typeface="Arial"/>
              <a:buNone/>
              <a:defRPr b="0" i="0" sz="3200" u="none" cap="none" strike="noStrike">
                <a:solidFill>
                  <a:srgbClr val="FEFEFE"/>
                </a:solidFill>
                <a:latin typeface="Cabin"/>
                <a:ea typeface="Cabin"/>
                <a:cs typeface="Cabin"/>
                <a:sym typeface="Cabin"/>
              </a:defRPr>
            </a:lvl1pPr>
            <a:lvl2pPr lvl="1" marR="0" rtl="0" algn="l">
              <a:lnSpc>
                <a:spcPct val="100000"/>
              </a:lnSpc>
              <a:spcBef>
                <a:spcPts val="1000"/>
              </a:spcBef>
              <a:spcAft>
                <a:spcPts val="0"/>
              </a:spcAft>
              <a:buClr>
                <a:schemeClr val="accent2"/>
              </a:buClr>
              <a:buSzPts val="2800"/>
              <a:buFont typeface="Arial"/>
              <a:buNone/>
              <a:defRPr b="0" i="0" sz="2800" u="none" cap="none" strike="noStrike">
                <a:solidFill>
                  <a:srgbClr val="262626"/>
                </a:solidFill>
                <a:latin typeface="Cabin"/>
                <a:ea typeface="Cabin"/>
                <a:cs typeface="Cabin"/>
                <a:sym typeface="Cabin"/>
              </a:defRPr>
            </a:lvl2pPr>
            <a:lvl3pPr lvl="2" marR="0" rtl="0" algn="l">
              <a:lnSpc>
                <a:spcPct val="100000"/>
              </a:lnSpc>
              <a:spcBef>
                <a:spcPts val="1000"/>
              </a:spcBef>
              <a:spcAft>
                <a:spcPts val="0"/>
              </a:spcAft>
              <a:buClr>
                <a:schemeClr val="accent2"/>
              </a:buClr>
              <a:buSzPts val="2400"/>
              <a:buFont typeface="Arial"/>
              <a:buNone/>
              <a:defRPr b="0" i="0" sz="2400" u="none" cap="none" strike="noStrike">
                <a:solidFill>
                  <a:srgbClr val="262626"/>
                </a:solidFill>
                <a:latin typeface="Cabin"/>
                <a:ea typeface="Cabin"/>
                <a:cs typeface="Cabin"/>
                <a:sym typeface="Cabin"/>
              </a:defRPr>
            </a:lvl3pPr>
            <a:lvl4pPr lvl="3" marR="0" rtl="0" algn="l">
              <a:lnSpc>
                <a:spcPct val="100000"/>
              </a:lnSpc>
              <a:spcBef>
                <a:spcPts val="1000"/>
              </a:spcBef>
              <a:spcAft>
                <a:spcPts val="0"/>
              </a:spcAft>
              <a:buClr>
                <a:schemeClr val="accent2"/>
              </a:buClr>
              <a:buSzPts val="2000"/>
              <a:buFont typeface="Arial"/>
              <a:buNone/>
              <a:defRPr b="0" i="0" sz="2000" u="none" cap="none" strike="noStrike">
                <a:solidFill>
                  <a:srgbClr val="262626"/>
                </a:solidFill>
                <a:latin typeface="Cabin"/>
                <a:ea typeface="Cabin"/>
                <a:cs typeface="Cabin"/>
                <a:sym typeface="Cabin"/>
              </a:defRPr>
            </a:lvl4pPr>
            <a:lvl5pPr lvl="4" marR="0" rtl="0" algn="l">
              <a:lnSpc>
                <a:spcPct val="100000"/>
              </a:lnSpc>
              <a:spcBef>
                <a:spcPts val="1000"/>
              </a:spcBef>
              <a:spcAft>
                <a:spcPts val="0"/>
              </a:spcAft>
              <a:buClr>
                <a:schemeClr val="accent2"/>
              </a:buClr>
              <a:buSzPts val="2000"/>
              <a:buFont typeface="Arial"/>
              <a:buNone/>
              <a:defRPr b="0" i="0" sz="2000" u="none" cap="none" strike="noStrike">
                <a:solidFill>
                  <a:srgbClr val="262626"/>
                </a:solidFill>
                <a:latin typeface="Cabin"/>
                <a:ea typeface="Cabin"/>
                <a:cs typeface="Cabin"/>
                <a:sym typeface="Cabin"/>
              </a:defRPr>
            </a:lvl5pPr>
            <a:lvl6pPr lvl="5"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Cabin"/>
                <a:ea typeface="Cabin"/>
                <a:cs typeface="Cabin"/>
                <a:sym typeface="Cabin"/>
              </a:defRPr>
            </a:lvl6pPr>
            <a:lvl7pPr lvl="6"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Cabin"/>
                <a:ea typeface="Cabin"/>
                <a:cs typeface="Cabin"/>
                <a:sym typeface="Cabin"/>
              </a:defRPr>
            </a:lvl7pPr>
            <a:lvl8pPr lvl="7"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Cabin"/>
                <a:ea typeface="Cabin"/>
                <a:cs typeface="Cabin"/>
                <a:sym typeface="Cabin"/>
              </a:defRPr>
            </a:lvl8pPr>
            <a:lvl9pPr lvl="8"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Cabin"/>
                <a:ea typeface="Cabin"/>
                <a:cs typeface="Cabin"/>
                <a:sym typeface="Cabin"/>
              </a:defRPr>
            </a:lvl9pPr>
          </a:lstStyle>
          <a:p/>
        </p:txBody>
      </p:sp>
      <p:sp>
        <p:nvSpPr>
          <p:cNvPr id="78" name="Google Shape;78;p12"/>
          <p:cNvSpPr txBox="1"/>
          <p:nvPr>
            <p:ph idx="1" type="body"/>
          </p:nvPr>
        </p:nvSpPr>
        <p:spPr>
          <a:xfrm>
            <a:off x="1115568" y="3549918"/>
            <a:ext cx="3794760" cy="2194037"/>
          </a:xfrm>
          <a:prstGeom prst="rect">
            <a:avLst/>
          </a:prstGeom>
          <a:noFill/>
          <a:ln>
            <a:noFill/>
          </a:ln>
        </p:spPr>
        <p:txBody>
          <a:bodyPr anchorCtr="1" anchor="t" bIns="45700" lIns="91425" spcFirstLastPara="1" rIns="91425" wrap="square" tIns="45700"/>
          <a:lstStyle>
            <a:lvl1pPr indent="-228600" lvl="0" marL="457200" marR="0" rtl="0" algn="ctr">
              <a:lnSpc>
                <a:spcPct val="100000"/>
              </a:lnSpc>
              <a:spcBef>
                <a:spcPts val="1000"/>
              </a:spcBef>
              <a:spcAft>
                <a:spcPts val="0"/>
              </a:spcAft>
              <a:buClr>
                <a:schemeClr val="accent2"/>
              </a:buClr>
              <a:buSzPts val="1500"/>
              <a:buFont typeface="Arial"/>
              <a:buNone/>
              <a:defRPr b="0" i="0" sz="1500" u="none" cap="none" strike="noStrike">
                <a:solidFill>
                  <a:srgbClr val="FFFFFF"/>
                </a:solidFill>
                <a:latin typeface="Cabin"/>
                <a:ea typeface="Cabin"/>
                <a:cs typeface="Cabin"/>
                <a:sym typeface="Cabin"/>
              </a:defRPr>
            </a:lvl1pPr>
            <a:lvl2pPr indent="-228600" lvl="1" marL="914400" marR="0" rtl="0" algn="l">
              <a:lnSpc>
                <a:spcPct val="100000"/>
              </a:lnSpc>
              <a:spcBef>
                <a:spcPts val="1000"/>
              </a:spcBef>
              <a:spcAft>
                <a:spcPts val="0"/>
              </a:spcAft>
              <a:buClr>
                <a:schemeClr val="accent2"/>
              </a:buClr>
              <a:buSzPts val="1400"/>
              <a:buFont typeface="Arial"/>
              <a:buNone/>
              <a:defRPr b="0" i="0" sz="1400" u="none" cap="none" strike="noStrike">
                <a:solidFill>
                  <a:srgbClr val="262626"/>
                </a:solidFill>
                <a:latin typeface="Cabin"/>
                <a:ea typeface="Cabin"/>
                <a:cs typeface="Cabin"/>
                <a:sym typeface="Cabin"/>
              </a:defRPr>
            </a:lvl2pPr>
            <a:lvl3pPr indent="-228600" lvl="2" marL="1371600" marR="0" rtl="0" algn="l">
              <a:lnSpc>
                <a:spcPct val="100000"/>
              </a:lnSpc>
              <a:spcBef>
                <a:spcPts val="1000"/>
              </a:spcBef>
              <a:spcAft>
                <a:spcPts val="0"/>
              </a:spcAft>
              <a:buClr>
                <a:schemeClr val="accent2"/>
              </a:buClr>
              <a:buSzPts val="1200"/>
              <a:buFont typeface="Arial"/>
              <a:buNone/>
              <a:defRPr b="0" i="0" sz="1200" u="none" cap="none" strike="noStrike">
                <a:solidFill>
                  <a:srgbClr val="262626"/>
                </a:solidFill>
                <a:latin typeface="Cabin"/>
                <a:ea typeface="Cabin"/>
                <a:cs typeface="Cabin"/>
                <a:sym typeface="Cabin"/>
              </a:defRPr>
            </a:lvl3pPr>
            <a:lvl4pPr indent="-228600" lvl="3" marL="1828800" marR="0" rtl="0" algn="l">
              <a:lnSpc>
                <a:spcPct val="100000"/>
              </a:lnSpc>
              <a:spcBef>
                <a:spcPts val="1000"/>
              </a:spcBef>
              <a:spcAft>
                <a:spcPts val="0"/>
              </a:spcAft>
              <a:buClr>
                <a:schemeClr val="accent2"/>
              </a:buClr>
              <a:buSzPts val="1000"/>
              <a:buFont typeface="Arial"/>
              <a:buNone/>
              <a:defRPr b="0" i="0" sz="1000" u="none" cap="none" strike="noStrike">
                <a:solidFill>
                  <a:srgbClr val="262626"/>
                </a:solidFill>
                <a:latin typeface="Cabin"/>
                <a:ea typeface="Cabin"/>
                <a:cs typeface="Cabin"/>
                <a:sym typeface="Cabin"/>
              </a:defRPr>
            </a:lvl4pPr>
            <a:lvl5pPr indent="-228600" lvl="4" marL="2286000" marR="0" rtl="0" algn="l">
              <a:lnSpc>
                <a:spcPct val="100000"/>
              </a:lnSpc>
              <a:spcBef>
                <a:spcPts val="1000"/>
              </a:spcBef>
              <a:spcAft>
                <a:spcPts val="0"/>
              </a:spcAft>
              <a:buClr>
                <a:schemeClr val="accent2"/>
              </a:buClr>
              <a:buSzPts val="1000"/>
              <a:buFont typeface="Arial"/>
              <a:buNone/>
              <a:defRPr b="0" i="0" sz="1000" u="none" cap="none" strike="noStrike">
                <a:solidFill>
                  <a:srgbClr val="262626"/>
                </a:solidFill>
                <a:latin typeface="Cabin"/>
                <a:ea typeface="Cabin"/>
                <a:cs typeface="Cabin"/>
                <a:sym typeface="Cabin"/>
              </a:defRPr>
            </a:lvl5pPr>
            <a:lvl6pPr indent="-228600" lvl="5" marL="2743200" marR="0" rtl="0" algn="l">
              <a:lnSpc>
                <a:spcPct val="100000"/>
              </a:lnSpc>
              <a:spcBef>
                <a:spcPts val="1000"/>
              </a:spcBef>
              <a:spcAft>
                <a:spcPts val="0"/>
              </a:spcAft>
              <a:buClr>
                <a:schemeClr val="accent2"/>
              </a:buClr>
              <a:buSzPts val="1000"/>
              <a:buFont typeface="Arial"/>
              <a:buNone/>
              <a:defRPr b="0" i="0" sz="1000" u="none" cap="none" strike="noStrike">
                <a:solidFill>
                  <a:schemeClr val="dk1"/>
                </a:solidFill>
                <a:latin typeface="Cabin"/>
                <a:ea typeface="Cabin"/>
                <a:cs typeface="Cabin"/>
                <a:sym typeface="Cabin"/>
              </a:defRPr>
            </a:lvl6pPr>
            <a:lvl7pPr indent="-228600" lvl="6" marL="3200400" marR="0" rtl="0" algn="l">
              <a:lnSpc>
                <a:spcPct val="100000"/>
              </a:lnSpc>
              <a:spcBef>
                <a:spcPts val="1000"/>
              </a:spcBef>
              <a:spcAft>
                <a:spcPts val="0"/>
              </a:spcAft>
              <a:buClr>
                <a:schemeClr val="accent2"/>
              </a:buClr>
              <a:buSzPts val="1000"/>
              <a:buFont typeface="Arial"/>
              <a:buNone/>
              <a:defRPr b="0" i="0" sz="1000" u="none" cap="none" strike="noStrike">
                <a:solidFill>
                  <a:schemeClr val="dk1"/>
                </a:solidFill>
                <a:latin typeface="Cabin"/>
                <a:ea typeface="Cabin"/>
                <a:cs typeface="Cabin"/>
                <a:sym typeface="Cabin"/>
              </a:defRPr>
            </a:lvl7pPr>
            <a:lvl8pPr indent="-228600" lvl="7" marL="3657600" marR="0" rtl="0" algn="l">
              <a:lnSpc>
                <a:spcPct val="100000"/>
              </a:lnSpc>
              <a:spcBef>
                <a:spcPts val="1000"/>
              </a:spcBef>
              <a:spcAft>
                <a:spcPts val="0"/>
              </a:spcAft>
              <a:buClr>
                <a:schemeClr val="accent2"/>
              </a:buClr>
              <a:buSzPts val="1000"/>
              <a:buFont typeface="Arial"/>
              <a:buNone/>
              <a:defRPr b="0" i="0" sz="1000" u="none" cap="none" strike="noStrike">
                <a:solidFill>
                  <a:schemeClr val="dk1"/>
                </a:solidFill>
                <a:latin typeface="Cabin"/>
                <a:ea typeface="Cabin"/>
                <a:cs typeface="Cabin"/>
                <a:sym typeface="Cabin"/>
              </a:defRPr>
            </a:lvl8pPr>
            <a:lvl9pPr indent="-228600" lvl="8" marL="4114800" marR="0" rtl="0" algn="l">
              <a:lnSpc>
                <a:spcPct val="100000"/>
              </a:lnSpc>
              <a:spcBef>
                <a:spcPts val="1000"/>
              </a:spcBef>
              <a:spcAft>
                <a:spcPts val="0"/>
              </a:spcAft>
              <a:buClr>
                <a:schemeClr val="accent2"/>
              </a:buClr>
              <a:buSzPts val="1000"/>
              <a:buFont typeface="Arial"/>
              <a:buNone/>
              <a:defRPr b="0" i="0" sz="1000" u="none" cap="none" strike="noStrike">
                <a:solidFill>
                  <a:schemeClr val="dk1"/>
                </a:solidFill>
                <a:latin typeface="Cabin"/>
                <a:ea typeface="Cabin"/>
                <a:cs typeface="Cabin"/>
                <a:sym typeface="Cabin"/>
              </a:defRPr>
            </a:lvl9pPr>
          </a:lstStyle>
          <a:p/>
        </p:txBody>
      </p:sp>
      <p:sp>
        <p:nvSpPr>
          <p:cNvPr id="79" name="Google Shape;79;p1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rgbClr val="FFFFFF"/>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0" name="Google Shape;80;p12"/>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rgbClr val="FFFFFF"/>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1" name="Google Shape;81;p1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2" name="Shape 82"/>
        <p:cNvGrpSpPr/>
        <p:nvPr/>
      </p:nvGrpSpPr>
      <p:grpSpPr>
        <a:xfrm>
          <a:off x="0" y="0"/>
          <a:ext cx="0" cy="0"/>
          <a:chOff x="0" y="0"/>
          <a:chExt cx="0" cy="0"/>
        </a:xfrm>
      </p:grpSpPr>
      <p:sp>
        <p:nvSpPr>
          <p:cNvPr id="83" name="Google Shape;83;p13"/>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lstStyle>
            <a:lvl1pPr lvl="0" marR="0" rtl="0" algn="ctr">
              <a:lnSpc>
                <a:spcPct val="90000"/>
              </a:lnSpc>
              <a:spcBef>
                <a:spcPts val="0"/>
              </a:spcBef>
              <a:spcAft>
                <a:spcPts val="0"/>
              </a:spcAft>
              <a:buClr>
                <a:srgbClr val="262626"/>
              </a:buClr>
              <a:buSzPts val="2800"/>
              <a:buFont typeface="Cabin"/>
              <a:buNone/>
              <a:defRPr b="0" i="0" sz="28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13"/>
          <p:cNvSpPr txBox="1"/>
          <p:nvPr>
            <p:ph idx="1" type="body"/>
          </p:nvPr>
        </p:nvSpPr>
        <p:spPr>
          <a:xfrm rot="5400000">
            <a:off x="4545009" y="324171"/>
            <a:ext cx="3101983" cy="7729728"/>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Cabin"/>
                <a:ea typeface="Cabin"/>
                <a:cs typeface="Cabin"/>
                <a:sym typeface="Cabin"/>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9pPr>
          </a:lstStyle>
          <a:p/>
        </p:txBody>
      </p:sp>
      <p:sp>
        <p:nvSpPr>
          <p:cNvPr id="85" name="Google Shape;85;p1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6" name="Google Shape;86;p1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7" name="Google Shape;87;p1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14"/>
          <p:cNvSpPr txBox="1"/>
          <p:nvPr>
            <p:ph type="title"/>
          </p:nvPr>
        </p:nvSpPr>
        <p:spPr>
          <a:xfrm rot="5400000">
            <a:off x="6810676" y="2779696"/>
            <a:ext cx="4983480" cy="1298608"/>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lstStyle>
            <a:lvl1pPr lvl="0" marR="0" rtl="0" algn="ctr">
              <a:lnSpc>
                <a:spcPct val="90000"/>
              </a:lnSpc>
              <a:spcBef>
                <a:spcPts val="0"/>
              </a:spcBef>
              <a:spcAft>
                <a:spcPts val="0"/>
              </a:spcAft>
              <a:buClr>
                <a:srgbClr val="262626"/>
              </a:buClr>
              <a:buSzPts val="2800"/>
              <a:buFont typeface="Cabin"/>
              <a:buNone/>
              <a:defRPr b="0" i="0" sz="28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4"/>
          <p:cNvSpPr txBox="1"/>
          <p:nvPr>
            <p:ph idx="1" type="body"/>
          </p:nvPr>
        </p:nvSpPr>
        <p:spPr>
          <a:xfrm rot="5400000">
            <a:off x="2838640" y="329755"/>
            <a:ext cx="4983480" cy="6198489"/>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Cabin"/>
                <a:ea typeface="Cabin"/>
                <a:cs typeface="Cabin"/>
                <a:sym typeface="Cabin"/>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9pPr>
          </a:lstStyle>
          <a:p/>
        </p:txBody>
      </p:sp>
      <p:sp>
        <p:nvSpPr>
          <p:cNvPr id="91" name="Google Shape;91;p1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2" name="Google Shape;92;p1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3" name="Google Shape;93;p1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lstStyle>
            <a:lvl1pPr lvl="0" marR="0" rtl="0" algn="ctr">
              <a:lnSpc>
                <a:spcPct val="90000"/>
              </a:lnSpc>
              <a:spcBef>
                <a:spcPts val="0"/>
              </a:spcBef>
              <a:spcAft>
                <a:spcPts val="0"/>
              </a:spcAft>
              <a:buClr>
                <a:srgbClr val="262626"/>
              </a:buClr>
              <a:buSzPts val="2800"/>
              <a:buFont typeface="Cabin"/>
              <a:buNone/>
              <a:defRPr b="0" i="0" sz="28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Cabin"/>
                <a:ea typeface="Cabin"/>
                <a:cs typeface="Cabin"/>
                <a:sym typeface="Cabin"/>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9pPr>
          </a:lstStyle>
          <a:p/>
        </p:txBody>
      </p:sp>
      <p:sp>
        <p:nvSpPr>
          <p:cNvPr id="26" name="Google Shape;26;p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7" name="Google Shape;27;p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8" name="Google Shape;28;p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2"/>
        </a:solidFill>
      </p:bgPr>
    </p:bg>
    <p:spTree>
      <p:nvGrpSpPr>
        <p:cNvPr id="29" name="Shape 29"/>
        <p:cNvGrpSpPr/>
        <p:nvPr/>
      </p:nvGrpSpPr>
      <p:grpSpPr>
        <a:xfrm>
          <a:off x="0" y="0"/>
          <a:ext cx="0" cy="0"/>
          <a:chOff x="0" y="0"/>
          <a:chExt cx="0" cy="0"/>
        </a:xfrm>
      </p:grpSpPr>
      <p:sp>
        <p:nvSpPr>
          <p:cNvPr id="30" name="Google Shape;30;p5"/>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lstStyle>
            <a:lvl1pPr lvl="0" marR="0" rtl="0" algn="ctr">
              <a:lnSpc>
                <a:spcPct val="90000"/>
              </a:lnSpc>
              <a:spcBef>
                <a:spcPts val="0"/>
              </a:spcBef>
              <a:spcAft>
                <a:spcPts val="0"/>
              </a:spcAft>
              <a:buClr>
                <a:srgbClr val="262626"/>
              </a:buClr>
              <a:buSzPts val="3800"/>
              <a:buFont typeface="Cabin"/>
              <a:buNone/>
              <a:defRPr b="0" i="0" sz="38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lstStyle>
            <a:lvl1pPr lvl="0" marR="0" rtl="0" algn="ctr">
              <a:lnSpc>
                <a:spcPct val="100000"/>
              </a:lnSpc>
              <a:spcBef>
                <a:spcPts val="1000"/>
              </a:spcBef>
              <a:spcAft>
                <a:spcPts val="0"/>
              </a:spcAft>
              <a:buClr>
                <a:schemeClr val="accent2"/>
              </a:buClr>
              <a:buSzPts val="2000"/>
              <a:buFont typeface="Arial"/>
              <a:buNone/>
              <a:defRPr b="0" i="0" sz="2000" u="none" cap="none" strike="noStrike">
                <a:solidFill>
                  <a:srgbClr val="FEFEFE"/>
                </a:solidFill>
                <a:latin typeface="Cabin"/>
                <a:ea typeface="Cabin"/>
                <a:cs typeface="Cabin"/>
                <a:sym typeface="Cabin"/>
              </a:defRPr>
            </a:lvl1pPr>
            <a:lvl2pPr lvl="1" marR="0" rtl="0" algn="ctr">
              <a:lnSpc>
                <a:spcPct val="100000"/>
              </a:lnSpc>
              <a:spcBef>
                <a:spcPts val="1000"/>
              </a:spcBef>
              <a:spcAft>
                <a:spcPts val="0"/>
              </a:spcAft>
              <a:buClr>
                <a:schemeClr val="accent2"/>
              </a:buClr>
              <a:buSzPts val="2000"/>
              <a:buFont typeface="Arial"/>
              <a:buNone/>
              <a:defRPr b="0" i="0" sz="2000" u="none" cap="none" strike="noStrike">
                <a:solidFill>
                  <a:srgbClr val="FEFEFE"/>
                </a:solidFill>
                <a:latin typeface="Cabin"/>
                <a:ea typeface="Cabin"/>
                <a:cs typeface="Cabin"/>
                <a:sym typeface="Cabin"/>
              </a:defRPr>
            </a:lvl2pPr>
            <a:lvl3pPr lvl="2" marR="0" rtl="0" algn="ctr">
              <a:lnSpc>
                <a:spcPct val="100000"/>
              </a:lnSpc>
              <a:spcBef>
                <a:spcPts val="1000"/>
              </a:spcBef>
              <a:spcAft>
                <a:spcPts val="0"/>
              </a:spcAft>
              <a:buClr>
                <a:schemeClr val="accent2"/>
              </a:buClr>
              <a:buSzPts val="1800"/>
              <a:buFont typeface="Arial"/>
              <a:buNone/>
              <a:defRPr b="0" i="0" sz="1800" u="none" cap="none" strike="noStrike">
                <a:solidFill>
                  <a:srgbClr val="FEFEFE"/>
                </a:solidFill>
                <a:latin typeface="Cabin"/>
                <a:ea typeface="Cabin"/>
                <a:cs typeface="Cabin"/>
                <a:sym typeface="Cabin"/>
              </a:defRPr>
            </a:lvl3pPr>
            <a:lvl4pPr lvl="3" marR="0" rtl="0" algn="ctr">
              <a:lnSpc>
                <a:spcPct val="100000"/>
              </a:lnSpc>
              <a:spcBef>
                <a:spcPts val="1000"/>
              </a:spcBef>
              <a:spcAft>
                <a:spcPts val="0"/>
              </a:spcAft>
              <a:buClr>
                <a:schemeClr val="accent2"/>
              </a:buClr>
              <a:buSzPts val="1600"/>
              <a:buFont typeface="Arial"/>
              <a:buNone/>
              <a:defRPr b="0" i="0" sz="1600" u="none" cap="none" strike="noStrike">
                <a:solidFill>
                  <a:srgbClr val="FEFEFE"/>
                </a:solidFill>
                <a:latin typeface="Cabin"/>
                <a:ea typeface="Cabin"/>
                <a:cs typeface="Cabin"/>
                <a:sym typeface="Cabin"/>
              </a:defRPr>
            </a:lvl4pPr>
            <a:lvl5pPr lvl="4" marR="0" rtl="0" algn="ctr">
              <a:lnSpc>
                <a:spcPct val="100000"/>
              </a:lnSpc>
              <a:spcBef>
                <a:spcPts val="1000"/>
              </a:spcBef>
              <a:spcAft>
                <a:spcPts val="0"/>
              </a:spcAft>
              <a:buClr>
                <a:schemeClr val="accent2"/>
              </a:buClr>
              <a:buSzPts val="1600"/>
              <a:buFont typeface="Arial"/>
              <a:buNone/>
              <a:defRPr b="0" i="0" sz="1600" u="none" cap="none" strike="noStrike">
                <a:solidFill>
                  <a:srgbClr val="FEFEFE"/>
                </a:solidFill>
                <a:latin typeface="Cabin"/>
                <a:ea typeface="Cabin"/>
                <a:cs typeface="Cabin"/>
                <a:sym typeface="Cabin"/>
              </a:defRPr>
            </a:lvl5pPr>
            <a:lvl6pPr lvl="5" marR="0" rtl="0" algn="ctr">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6pPr>
            <a:lvl7pPr lvl="6" marR="0" rtl="0" algn="ctr">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7pPr>
            <a:lvl8pPr lvl="7" marR="0" rtl="0" algn="ctr">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8pPr>
            <a:lvl9pPr lvl="8" marR="0" rtl="0" algn="ctr">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9pPr>
          </a:lstStyle>
          <a:p/>
        </p:txBody>
      </p:sp>
      <p:sp>
        <p:nvSpPr>
          <p:cNvPr id="32" name="Google Shape;32;p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33" name="Google Shape;33;p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34" name="Google Shape;34;p5"/>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1"/>
        </a:solidFill>
      </p:bgPr>
    </p:bg>
    <p:spTree>
      <p:nvGrpSpPr>
        <p:cNvPr id="35" name="Shape 35"/>
        <p:cNvGrpSpPr/>
        <p:nvPr/>
      </p:nvGrpSpPr>
      <p:grpSpPr>
        <a:xfrm>
          <a:off x="0" y="0"/>
          <a:ext cx="0" cy="0"/>
          <a:chOff x="0" y="0"/>
          <a:chExt cx="0" cy="0"/>
        </a:xfrm>
      </p:grpSpPr>
      <p:sp>
        <p:nvSpPr>
          <p:cNvPr id="36" name="Google Shape;36;p6"/>
          <p:cNvSpPr txBox="1"/>
          <p:nvPr>
            <p:ph type="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lstStyle>
            <a:lvl1pPr lvl="0" marR="0" rtl="0" algn="ctr">
              <a:lnSpc>
                <a:spcPct val="90000"/>
              </a:lnSpc>
              <a:spcBef>
                <a:spcPts val="0"/>
              </a:spcBef>
              <a:spcAft>
                <a:spcPts val="0"/>
              </a:spcAft>
              <a:buClr>
                <a:srgbClr val="262626"/>
              </a:buClr>
              <a:buSzPts val="3800"/>
              <a:buFont typeface="Cabin"/>
              <a:buNone/>
              <a:defRPr b="0" i="0" sz="38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6"/>
          <p:cNvSpPr txBox="1"/>
          <p:nvPr>
            <p:ph idx="1" type="body"/>
          </p:nvPr>
        </p:nvSpPr>
        <p:spPr>
          <a:xfrm>
            <a:off x="2695194" y="4352465"/>
            <a:ext cx="6801612" cy="1265082"/>
          </a:xfrm>
          <a:prstGeom prst="rect">
            <a:avLst/>
          </a:prstGeom>
          <a:noFill/>
          <a:ln>
            <a:noFill/>
          </a:ln>
        </p:spPr>
        <p:txBody>
          <a:bodyPr anchorCtr="1" anchor="t" bIns="45700" lIns="91425" spcFirstLastPara="1" rIns="91425" wrap="square" tIns="45700"/>
          <a:lstStyle>
            <a:lvl1pPr indent="-228600" lvl="0" marL="457200" marR="0" rtl="0" algn="l">
              <a:lnSpc>
                <a:spcPct val="100000"/>
              </a:lnSpc>
              <a:spcBef>
                <a:spcPts val="1000"/>
              </a:spcBef>
              <a:spcAft>
                <a:spcPts val="0"/>
              </a:spcAft>
              <a:buClr>
                <a:schemeClr val="accent2"/>
              </a:buClr>
              <a:buSzPts val="2000"/>
              <a:buFont typeface="Arial"/>
              <a:buNone/>
              <a:defRPr b="0" i="0" sz="2000" u="none" cap="none" strike="noStrike">
                <a:solidFill>
                  <a:schemeClr val="lt1"/>
                </a:solidFill>
                <a:latin typeface="Cabin"/>
                <a:ea typeface="Cabin"/>
                <a:cs typeface="Cabin"/>
                <a:sym typeface="Cabin"/>
              </a:defRPr>
            </a:lvl1pPr>
            <a:lvl2pPr indent="-228600" lvl="1" marL="914400" marR="0" rtl="0" algn="l">
              <a:lnSpc>
                <a:spcPct val="100000"/>
              </a:lnSpc>
              <a:spcBef>
                <a:spcPts val="1000"/>
              </a:spcBef>
              <a:spcAft>
                <a:spcPts val="0"/>
              </a:spcAft>
              <a:buClr>
                <a:schemeClr val="accent2"/>
              </a:buClr>
              <a:buSzPts val="2000"/>
              <a:buFont typeface="Arial"/>
              <a:buNone/>
              <a:defRPr b="0" i="0" sz="2000" u="none" cap="none" strike="noStrike">
                <a:solidFill>
                  <a:schemeClr val="lt1"/>
                </a:solidFill>
                <a:latin typeface="Cabin"/>
                <a:ea typeface="Cabin"/>
                <a:cs typeface="Cabin"/>
                <a:sym typeface="Cabin"/>
              </a:defRPr>
            </a:lvl2pPr>
            <a:lvl3pPr indent="-228600" lvl="2" marL="1371600" marR="0" rtl="0" algn="l">
              <a:lnSpc>
                <a:spcPct val="100000"/>
              </a:lnSpc>
              <a:spcBef>
                <a:spcPts val="1000"/>
              </a:spcBef>
              <a:spcAft>
                <a:spcPts val="0"/>
              </a:spcAft>
              <a:buClr>
                <a:schemeClr val="accent2"/>
              </a:buClr>
              <a:buSzPts val="1800"/>
              <a:buFont typeface="Arial"/>
              <a:buNone/>
              <a:defRPr b="0" i="0" sz="1800" u="none" cap="none" strike="noStrike">
                <a:solidFill>
                  <a:schemeClr val="lt1"/>
                </a:solidFill>
                <a:latin typeface="Cabin"/>
                <a:ea typeface="Cabin"/>
                <a:cs typeface="Cabin"/>
                <a:sym typeface="Cabin"/>
              </a:defRPr>
            </a:lvl3pPr>
            <a:lvl4pPr indent="-228600" lvl="3" marL="1828800" marR="0" rtl="0" algn="l">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4pPr>
            <a:lvl5pPr indent="-228600" lvl="4" marL="2286000" marR="0" rtl="0" algn="l">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5pPr>
            <a:lvl6pPr indent="-228600" lvl="5" marL="2743200" marR="0" rtl="0" algn="l">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6pPr>
            <a:lvl7pPr indent="-228600" lvl="6" marL="3200400" marR="0" rtl="0" algn="l">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7pPr>
            <a:lvl8pPr indent="-228600" lvl="7" marL="3657600" marR="0" rtl="0" algn="l">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8pPr>
            <a:lvl9pPr indent="-228600" lvl="8" marL="4114800" marR="0" rtl="0" algn="l">
              <a:lnSpc>
                <a:spcPct val="100000"/>
              </a:lnSpc>
              <a:spcBef>
                <a:spcPts val="1000"/>
              </a:spcBef>
              <a:spcAft>
                <a:spcPts val="0"/>
              </a:spcAft>
              <a:buClr>
                <a:schemeClr val="accent2"/>
              </a:buClr>
              <a:buSzPts val="1600"/>
              <a:buFont typeface="Arial"/>
              <a:buNone/>
              <a:defRPr b="0" i="0" sz="1600" u="none" cap="none" strike="noStrike">
                <a:solidFill>
                  <a:schemeClr val="lt1"/>
                </a:solidFill>
                <a:latin typeface="Cabin"/>
                <a:ea typeface="Cabin"/>
                <a:cs typeface="Cabin"/>
                <a:sym typeface="Cabin"/>
              </a:defRPr>
            </a:lvl9pPr>
          </a:lstStyle>
          <a:p/>
        </p:txBody>
      </p:sp>
      <p:sp>
        <p:nvSpPr>
          <p:cNvPr id="38" name="Google Shape;38;p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39" name="Google Shape;39;p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40" name="Google Shape;40;p6"/>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1" name="Shape 41"/>
        <p:cNvGrpSpPr/>
        <p:nvPr/>
      </p:nvGrpSpPr>
      <p:grpSpPr>
        <a:xfrm>
          <a:off x="0" y="0"/>
          <a:ext cx="0" cy="0"/>
          <a:chOff x="0" y="0"/>
          <a:chExt cx="0" cy="0"/>
        </a:xfrm>
      </p:grpSpPr>
      <p:sp>
        <p:nvSpPr>
          <p:cNvPr id="42" name="Google Shape;42;p7"/>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lstStyle>
            <a:lvl1pPr lvl="0" marR="0" rtl="0" algn="ctr">
              <a:lnSpc>
                <a:spcPct val="90000"/>
              </a:lnSpc>
              <a:spcBef>
                <a:spcPts val="0"/>
              </a:spcBef>
              <a:spcAft>
                <a:spcPts val="0"/>
              </a:spcAft>
              <a:buClr>
                <a:srgbClr val="262626"/>
              </a:buClr>
              <a:buSzPts val="2800"/>
              <a:buFont typeface="Cabin"/>
              <a:buNone/>
              <a:defRPr b="0" i="0" sz="28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7"/>
          <p:cNvSpPr txBox="1"/>
          <p:nvPr>
            <p:ph idx="1" type="body"/>
          </p:nvPr>
        </p:nvSpPr>
        <p:spPr>
          <a:xfrm>
            <a:off x="1581912" y="2638044"/>
            <a:ext cx="4271771" cy="3101982"/>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Cabin"/>
                <a:ea typeface="Cabin"/>
                <a:cs typeface="Cabin"/>
                <a:sym typeface="Cabin"/>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9pPr>
          </a:lstStyle>
          <a:p/>
        </p:txBody>
      </p:sp>
      <p:sp>
        <p:nvSpPr>
          <p:cNvPr id="44" name="Google Shape;44;p7"/>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Cabin"/>
                <a:ea typeface="Cabin"/>
                <a:cs typeface="Cabin"/>
                <a:sym typeface="Cabin"/>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9pPr>
          </a:lstStyle>
          <a:p/>
        </p:txBody>
      </p:sp>
      <p:sp>
        <p:nvSpPr>
          <p:cNvPr id="45" name="Google Shape;45;p7"/>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6" name="Google Shape;46;p7"/>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7" name="Google Shape;47;p7"/>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8" name="Shape 48"/>
        <p:cNvGrpSpPr/>
        <p:nvPr/>
      </p:nvGrpSpPr>
      <p:grpSpPr>
        <a:xfrm>
          <a:off x="0" y="0"/>
          <a:ext cx="0" cy="0"/>
          <a:chOff x="0" y="0"/>
          <a:chExt cx="0" cy="0"/>
        </a:xfrm>
      </p:grpSpPr>
      <p:sp>
        <p:nvSpPr>
          <p:cNvPr id="49" name="Google Shape;49;p8"/>
          <p:cNvSpPr txBox="1"/>
          <p:nvPr>
            <p:ph idx="1" type="body"/>
          </p:nvPr>
        </p:nvSpPr>
        <p:spPr>
          <a:xfrm>
            <a:off x="1583436" y="2313433"/>
            <a:ext cx="4270248" cy="704087"/>
          </a:xfrm>
          <a:prstGeom prst="rect">
            <a:avLst/>
          </a:prstGeom>
          <a:noFill/>
          <a:ln>
            <a:noFill/>
          </a:ln>
        </p:spPr>
        <p:txBody>
          <a:bodyPr anchorCtr="1" anchor="b" bIns="45700" lIns="91425" spcFirstLastPara="1" rIns="91425" wrap="square" tIns="45700"/>
          <a:lstStyle>
            <a:lvl1pPr indent="-228600" lvl="0" marL="457200" marR="0" rtl="0" algn="ctr">
              <a:lnSpc>
                <a:spcPct val="100000"/>
              </a:lnSpc>
              <a:spcBef>
                <a:spcPts val="1000"/>
              </a:spcBef>
              <a:spcAft>
                <a:spcPts val="0"/>
              </a:spcAft>
              <a:buClr>
                <a:schemeClr val="accent2"/>
              </a:buClr>
              <a:buSzPts val="1900"/>
              <a:buFont typeface="Arial"/>
              <a:buNone/>
              <a:defRPr b="0" i="0" sz="1900" u="none" cap="none" strike="noStrike">
                <a:solidFill>
                  <a:srgbClr val="6B8890"/>
                </a:solidFill>
                <a:latin typeface="Cabin"/>
                <a:ea typeface="Cabin"/>
                <a:cs typeface="Cabin"/>
                <a:sym typeface="Cabin"/>
              </a:defRPr>
            </a:lvl1pPr>
            <a:lvl2pPr indent="-228600" lvl="1" marL="914400" marR="0" rtl="0" algn="l">
              <a:lnSpc>
                <a:spcPct val="100000"/>
              </a:lnSpc>
              <a:spcBef>
                <a:spcPts val="1000"/>
              </a:spcBef>
              <a:spcAft>
                <a:spcPts val="0"/>
              </a:spcAft>
              <a:buClr>
                <a:schemeClr val="accent2"/>
              </a:buClr>
              <a:buSzPts val="1900"/>
              <a:buFont typeface="Arial"/>
              <a:buNone/>
              <a:defRPr b="1" i="0" sz="1900" u="none" cap="none" strike="noStrike">
                <a:solidFill>
                  <a:srgbClr val="262626"/>
                </a:solidFill>
                <a:latin typeface="Cabin"/>
                <a:ea typeface="Cabin"/>
                <a:cs typeface="Cabin"/>
                <a:sym typeface="Cabin"/>
              </a:defRPr>
            </a:lvl2pPr>
            <a:lvl3pPr indent="-228600" lvl="2" marL="1371600" marR="0" rtl="0" algn="l">
              <a:lnSpc>
                <a:spcPct val="100000"/>
              </a:lnSpc>
              <a:spcBef>
                <a:spcPts val="1000"/>
              </a:spcBef>
              <a:spcAft>
                <a:spcPts val="0"/>
              </a:spcAft>
              <a:buClr>
                <a:schemeClr val="accent2"/>
              </a:buClr>
              <a:buSzPts val="1800"/>
              <a:buFont typeface="Arial"/>
              <a:buNone/>
              <a:defRPr b="1" i="0" sz="1800" u="none" cap="none" strike="noStrike">
                <a:solidFill>
                  <a:srgbClr val="262626"/>
                </a:solidFill>
                <a:latin typeface="Cabin"/>
                <a:ea typeface="Cabin"/>
                <a:cs typeface="Cabin"/>
                <a:sym typeface="Cabin"/>
              </a:defRPr>
            </a:lvl3pPr>
            <a:lvl4pPr indent="-228600" lvl="3" marL="1828800" marR="0" rtl="0" algn="l">
              <a:lnSpc>
                <a:spcPct val="100000"/>
              </a:lnSpc>
              <a:spcBef>
                <a:spcPts val="1000"/>
              </a:spcBef>
              <a:spcAft>
                <a:spcPts val="0"/>
              </a:spcAft>
              <a:buClr>
                <a:schemeClr val="accent2"/>
              </a:buClr>
              <a:buSzPts val="1600"/>
              <a:buFont typeface="Arial"/>
              <a:buNone/>
              <a:defRPr b="1" i="0" sz="1600" u="none" cap="none" strike="noStrike">
                <a:solidFill>
                  <a:srgbClr val="262626"/>
                </a:solidFill>
                <a:latin typeface="Cabin"/>
                <a:ea typeface="Cabin"/>
                <a:cs typeface="Cabin"/>
                <a:sym typeface="Cabin"/>
              </a:defRPr>
            </a:lvl4pPr>
            <a:lvl5pPr indent="-228600" lvl="4" marL="2286000" marR="0" rtl="0" algn="l">
              <a:lnSpc>
                <a:spcPct val="100000"/>
              </a:lnSpc>
              <a:spcBef>
                <a:spcPts val="1000"/>
              </a:spcBef>
              <a:spcAft>
                <a:spcPts val="0"/>
              </a:spcAft>
              <a:buClr>
                <a:schemeClr val="accent2"/>
              </a:buClr>
              <a:buSzPts val="1600"/>
              <a:buFont typeface="Arial"/>
              <a:buNone/>
              <a:defRPr b="1" i="0" sz="1600" u="none" cap="none" strike="noStrike">
                <a:solidFill>
                  <a:srgbClr val="262626"/>
                </a:solidFill>
                <a:latin typeface="Cabin"/>
                <a:ea typeface="Cabin"/>
                <a:cs typeface="Cabin"/>
                <a:sym typeface="Cabin"/>
              </a:defRPr>
            </a:lvl5pPr>
            <a:lvl6pPr indent="-228600" lvl="5" marL="2743200" marR="0" rtl="0" algn="l">
              <a:lnSpc>
                <a:spcPct val="100000"/>
              </a:lnSpc>
              <a:spcBef>
                <a:spcPts val="1000"/>
              </a:spcBef>
              <a:spcAft>
                <a:spcPts val="0"/>
              </a:spcAft>
              <a:buClr>
                <a:schemeClr val="accent2"/>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rtl="0" algn="l">
              <a:lnSpc>
                <a:spcPct val="100000"/>
              </a:lnSpc>
              <a:spcBef>
                <a:spcPts val="1000"/>
              </a:spcBef>
              <a:spcAft>
                <a:spcPts val="0"/>
              </a:spcAft>
              <a:buClr>
                <a:schemeClr val="accent2"/>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rtl="0" algn="l">
              <a:lnSpc>
                <a:spcPct val="100000"/>
              </a:lnSpc>
              <a:spcBef>
                <a:spcPts val="1000"/>
              </a:spcBef>
              <a:spcAft>
                <a:spcPts val="0"/>
              </a:spcAft>
              <a:buClr>
                <a:schemeClr val="accent2"/>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rtl="0" algn="l">
              <a:lnSpc>
                <a:spcPct val="100000"/>
              </a:lnSpc>
              <a:spcBef>
                <a:spcPts val="1000"/>
              </a:spcBef>
              <a:spcAft>
                <a:spcPts val="0"/>
              </a:spcAft>
              <a:buClr>
                <a:schemeClr val="accent2"/>
              </a:buClr>
              <a:buSzPts val="1600"/>
              <a:buFont typeface="Arial"/>
              <a:buNone/>
              <a:defRPr b="1" i="0" sz="1600" u="none" cap="none" strike="noStrike">
                <a:solidFill>
                  <a:schemeClr val="dk1"/>
                </a:solidFill>
                <a:latin typeface="Cabin"/>
                <a:ea typeface="Cabin"/>
                <a:cs typeface="Cabin"/>
                <a:sym typeface="Cabin"/>
              </a:defRPr>
            </a:lvl9pPr>
          </a:lstStyle>
          <a:p/>
        </p:txBody>
      </p:sp>
      <p:sp>
        <p:nvSpPr>
          <p:cNvPr id="50" name="Google Shape;50;p8"/>
          <p:cNvSpPr txBox="1"/>
          <p:nvPr>
            <p:ph idx="2" type="body"/>
          </p:nvPr>
        </p:nvSpPr>
        <p:spPr>
          <a:xfrm>
            <a:off x="1583436" y="3143250"/>
            <a:ext cx="4270248" cy="2596776"/>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Cabin"/>
                <a:ea typeface="Cabin"/>
                <a:cs typeface="Cabin"/>
                <a:sym typeface="Cabin"/>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9pPr>
          </a:lstStyle>
          <a:p/>
        </p:txBody>
      </p:sp>
      <p:sp>
        <p:nvSpPr>
          <p:cNvPr id="51" name="Google Shape;51;p8"/>
          <p:cNvSpPr txBox="1"/>
          <p:nvPr>
            <p:ph idx="3" type="body"/>
          </p:nvPr>
        </p:nvSpPr>
        <p:spPr>
          <a:xfrm>
            <a:off x="6338316" y="3143250"/>
            <a:ext cx="4253484" cy="2596776"/>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Cabin"/>
                <a:ea typeface="Cabin"/>
                <a:cs typeface="Cabin"/>
                <a:sym typeface="Cabin"/>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9pPr>
          </a:lstStyle>
          <a:p/>
        </p:txBody>
      </p:sp>
      <p:sp>
        <p:nvSpPr>
          <p:cNvPr id="52" name="Google Shape;52;p8"/>
          <p:cNvSpPr txBox="1"/>
          <p:nvPr>
            <p:ph idx="4" type="body"/>
          </p:nvPr>
        </p:nvSpPr>
        <p:spPr>
          <a:xfrm>
            <a:off x="6338316" y="2313433"/>
            <a:ext cx="4270248" cy="704087"/>
          </a:xfrm>
          <a:prstGeom prst="rect">
            <a:avLst/>
          </a:prstGeom>
          <a:noFill/>
          <a:ln>
            <a:noFill/>
          </a:ln>
        </p:spPr>
        <p:txBody>
          <a:bodyPr anchorCtr="1" anchor="b" bIns="45700" lIns="91425" spcFirstLastPara="1" rIns="91425" wrap="square" tIns="45700"/>
          <a:lstStyle>
            <a:lvl1pPr indent="-228600" lvl="0" marL="457200" marR="0" rtl="0" algn="ctr">
              <a:lnSpc>
                <a:spcPct val="100000"/>
              </a:lnSpc>
              <a:spcBef>
                <a:spcPts val="1000"/>
              </a:spcBef>
              <a:spcAft>
                <a:spcPts val="0"/>
              </a:spcAft>
              <a:buClr>
                <a:schemeClr val="accent2"/>
              </a:buClr>
              <a:buSzPts val="1900"/>
              <a:buFont typeface="Arial"/>
              <a:buNone/>
              <a:defRPr b="0" i="0" sz="1900" u="none" cap="none" strike="noStrike">
                <a:solidFill>
                  <a:srgbClr val="6B8890"/>
                </a:solidFill>
                <a:latin typeface="Cabin"/>
                <a:ea typeface="Cabin"/>
                <a:cs typeface="Cabin"/>
                <a:sym typeface="Cabin"/>
              </a:defRPr>
            </a:lvl1pPr>
            <a:lvl2pPr indent="-228600" lvl="1" marL="914400" marR="0" rtl="0" algn="l">
              <a:lnSpc>
                <a:spcPct val="100000"/>
              </a:lnSpc>
              <a:spcBef>
                <a:spcPts val="1000"/>
              </a:spcBef>
              <a:spcAft>
                <a:spcPts val="0"/>
              </a:spcAft>
              <a:buClr>
                <a:schemeClr val="accent2"/>
              </a:buClr>
              <a:buSzPts val="1900"/>
              <a:buFont typeface="Arial"/>
              <a:buNone/>
              <a:defRPr b="1" i="0" sz="1900" u="none" cap="none" strike="noStrike">
                <a:solidFill>
                  <a:srgbClr val="262626"/>
                </a:solidFill>
                <a:latin typeface="Cabin"/>
                <a:ea typeface="Cabin"/>
                <a:cs typeface="Cabin"/>
                <a:sym typeface="Cabin"/>
              </a:defRPr>
            </a:lvl2pPr>
            <a:lvl3pPr indent="-228600" lvl="2" marL="1371600" marR="0" rtl="0" algn="l">
              <a:lnSpc>
                <a:spcPct val="100000"/>
              </a:lnSpc>
              <a:spcBef>
                <a:spcPts val="1000"/>
              </a:spcBef>
              <a:spcAft>
                <a:spcPts val="0"/>
              </a:spcAft>
              <a:buClr>
                <a:schemeClr val="accent2"/>
              </a:buClr>
              <a:buSzPts val="1800"/>
              <a:buFont typeface="Arial"/>
              <a:buNone/>
              <a:defRPr b="1" i="0" sz="1800" u="none" cap="none" strike="noStrike">
                <a:solidFill>
                  <a:srgbClr val="262626"/>
                </a:solidFill>
                <a:latin typeface="Cabin"/>
                <a:ea typeface="Cabin"/>
                <a:cs typeface="Cabin"/>
                <a:sym typeface="Cabin"/>
              </a:defRPr>
            </a:lvl3pPr>
            <a:lvl4pPr indent="-228600" lvl="3" marL="1828800" marR="0" rtl="0" algn="l">
              <a:lnSpc>
                <a:spcPct val="100000"/>
              </a:lnSpc>
              <a:spcBef>
                <a:spcPts val="1000"/>
              </a:spcBef>
              <a:spcAft>
                <a:spcPts val="0"/>
              </a:spcAft>
              <a:buClr>
                <a:schemeClr val="accent2"/>
              </a:buClr>
              <a:buSzPts val="1600"/>
              <a:buFont typeface="Arial"/>
              <a:buNone/>
              <a:defRPr b="1" i="0" sz="1600" u="none" cap="none" strike="noStrike">
                <a:solidFill>
                  <a:srgbClr val="262626"/>
                </a:solidFill>
                <a:latin typeface="Cabin"/>
                <a:ea typeface="Cabin"/>
                <a:cs typeface="Cabin"/>
                <a:sym typeface="Cabin"/>
              </a:defRPr>
            </a:lvl4pPr>
            <a:lvl5pPr indent="-228600" lvl="4" marL="2286000" marR="0" rtl="0" algn="l">
              <a:lnSpc>
                <a:spcPct val="100000"/>
              </a:lnSpc>
              <a:spcBef>
                <a:spcPts val="1000"/>
              </a:spcBef>
              <a:spcAft>
                <a:spcPts val="0"/>
              </a:spcAft>
              <a:buClr>
                <a:schemeClr val="accent2"/>
              </a:buClr>
              <a:buSzPts val="1600"/>
              <a:buFont typeface="Arial"/>
              <a:buNone/>
              <a:defRPr b="1" i="0" sz="1600" u="none" cap="none" strike="noStrike">
                <a:solidFill>
                  <a:srgbClr val="262626"/>
                </a:solidFill>
                <a:latin typeface="Cabin"/>
                <a:ea typeface="Cabin"/>
                <a:cs typeface="Cabin"/>
                <a:sym typeface="Cabin"/>
              </a:defRPr>
            </a:lvl5pPr>
            <a:lvl6pPr indent="-228600" lvl="5" marL="2743200" marR="0" rtl="0" algn="l">
              <a:lnSpc>
                <a:spcPct val="100000"/>
              </a:lnSpc>
              <a:spcBef>
                <a:spcPts val="1000"/>
              </a:spcBef>
              <a:spcAft>
                <a:spcPts val="0"/>
              </a:spcAft>
              <a:buClr>
                <a:schemeClr val="accent2"/>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rtl="0" algn="l">
              <a:lnSpc>
                <a:spcPct val="100000"/>
              </a:lnSpc>
              <a:spcBef>
                <a:spcPts val="1000"/>
              </a:spcBef>
              <a:spcAft>
                <a:spcPts val="0"/>
              </a:spcAft>
              <a:buClr>
                <a:schemeClr val="accent2"/>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rtl="0" algn="l">
              <a:lnSpc>
                <a:spcPct val="100000"/>
              </a:lnSpc>
              <a:spcBef>
                <a:spcPts val="1000"/>
              </a:spcBef>
              <a:spcAft>
                <a:spcPts val="0"/>
              </a:spcAft>
              <a:buClr>
                <a:schemeClr val="accent2"/>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rtl="0" algn="l">
              <a:lnSpc>
                <a:spcPct val="100000"/>
              </a:lnSpc>
              <a:spcBef>
                <a:spcPts val="1000"/>
              </a:spcBef>
              <a:spcAft>
                <a:spcPts val="0"/>
              </a:spcAft>
              <a:buClr>
                <a:schemeClr val="accent2"/>
              </a:buClr>
              <a:buSzPts val="1600"/>
              <a:buFont typeface="Arial"/>
              <a:buNone/>
              <a:defRPr b="1" i="0" sz="1600" u="none" cap="none" strike="noStrike">
                <a:solidFill>
                  <a:schemeClr val="dk1"/>
                </a:solidFill>
                <a:latin typeface="Cabin"/>
                <a:ea typeface="Cabin"/>
                <a:cs typeface="Cabin"/>
                <a:sym typeface="Cabin"/>
              </a:defRPr>
            </a:lvl9pPr>
          </a:lstStyle>
          <a:p/>
        </p:txBody>
      </p:sp>
      <p:sp>
        <p:nvSpPr>
          <p:cNvPr id="53" name="Google Shape;53;p8"/>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4" name="Google Shape;54;p8"/>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5" name="Google Shape;55;p8"/>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
        <p:nvSpPr>
          <p:cNvPr id="56" name="Google Shape;56;p8"/>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lstStyle>
            <a:lvl1pPr lvl="0" marR="0" rtl="0" algn="ctr">
              <a:lnSpc>
                <a:spcPct val="90000"/>
              </a:lnSpc>
              <a:spcBef>
                <a:spcPts val="0"/>
              </a:spcBef>
              <a:spcAft>
                <a:spcPts val="0"/>
              </a:spcAft>
              <a:buClr>
                <a:srgbClr val="262626"/>
              </a:buClr>
              <a:buSzPts val="2800"/>
              <a:buFont typeface="Cabin"/>
              <a:buNone/>
              <a:defRPr b="0" i="0" sz="28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lstStyle>
            <a:lvl1pPr lvl="0" marR="0" rtl="0" algn="ctr">
              <a:lnSpc>
                <a:spcPct val="90000"/>
              </a:lnSpc>
              <a:spcBef>
                <a:spcPts val="0"/>
              </a:spcBef>
              <a:spcAft>
                <a:spcPts val="0"/>
              </a:spcAft>
              <a:buClr>
                <a:srgbClr val="262626"/>
              </a:buClr>
              <a:buSzPts val="2800"/>
              <a:buFont typeface="Cabin"/>
              <a:buNone/>
              <a:defRPr b="0" i="0" sz="28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0" name="Google Shape;60;p9"/>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1" name="Google Shape;61;p9"/>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Google Shape;63;p1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4" name="Google Shape;64;p10"/>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5" name="Google Shape;65;p10"/>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6" name="Shape 66"/>
        <p:cNvGrpSpPr/>
        <p:nvPr/>
      </p:nvGrpSpPr>
      <p:grpSpPr>
        <a:xfrm>
          <a:off x="0" y="0"/>
          <a:ext cx="0" cy="0"/>
          <a:chOff x="0" y="0"/>
          <a:chExt cx="0" cy="0"/>
        </a:xfrm>
      </p:grpSpPr>
      <p:sp>
        <p:nvSpPr>
          <p:cNvPr id="67" name="Google Shape;67;p11"/>
          <p:cNvSpPr/>
          <p:nvPr/>
        </p:nvSpPr>
        <p:spPr>
          <a:xfrm>
            <a:off x="0" y="0"/>
            <a:ext cx="60960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Google Shape;68;p11"/>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lstStyle>
            <a:lvl1pPr lvl="0" marR="0" rtl="0" algn="ctr">
              <a:lnSpc>
                <a:spcPct val="90000"/>
              </a:lnSpc>
              <a:spcBef>
                <a:spcPts val="0"/>
              </a:spcBef>
              <a:spcAft>
                <a:spcPts val="0"/>
              </a:spcAft>
              <a:buClr>
                <a:srgbClr val="262626"/>
              </a:buClr>
              <a:buSzPts val="2200"/>
              <a:buFont typeface="Cabin"/>
              <a:buNone/>
              <a:defRPr b="0" i="0" sz="22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11"/>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lstStyle>
            <a:lvl1pPr indent="-349250" lvl="0" marL="457200" marR="0" rtl="0" algn="l">
              <a:lnSpc>
                <a:spcPct val="100000"/>
              </a:lnSpc>
              <a:spcBef>
                <a:spcPts val="1000"/>
              </a:spcBef>
              <a:spcAft>
                <a:spcPts val="0"/>
              </a:spcAft>
              <a:buClr>
                <a:schemeClr val="accent2"/>
              </a:buClr>
              <a:buSzPts val="1900"/>
              <a:buFont typeface="Arial"/>
              <a:buChar char="•"/>
              <a:defRPr b="0" i="0" sz="1900" u="none" cap="none" strike="noStrike">
                <a:solidFill>
                  <a:schemeClr val="dk1"/>
                </a:solidFill>
                <a:latin typeface="Cabin"/>
                <a:ea typeface="Cabin"/>
                <a:cs typeface="Cabin"/>
                <a:sym typeface="Cabin"/>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9pPr>
          </a:lstStyle>
          <a:p/>
        </p:txBody>
      </p:sp>
      <p:sp>
        <p:nvSpPr>
          <p:cNvPr id="70" name="Google Shape;70;p11"/>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lstStyle>
            <a:lvl1pPr indent="-228600" lvl="0" marL="457200" marR="0" rtl="0" algn="ctr">
              <a:lnSpc>
                <a:spcPct val="100000"/>
              </a:lnSpc>
              <a:spcBef>
                <a:spcPts val="1000"/>
              </a:spcBef>
              <a:spcAft>
                <a:spcPts val="0"/>
              </a:spcAft>
              <a:buClr>
                <a:schemeClr val="accent2"/>
              </a:buClr>
              <a:buSzPts val="1500"/>
              <a:buFont typeface="Arial"/>
              <a:buNone/>
              <a:defRPr b="0" i="0" sz="1500" u="none" cap="none" strike="noStrike">
                <a:solidFill>
                  <a:srgbClr val="FFFFFF"/>
                </a:solidFill>
                <a:latin typeface="Cabin"/>
                <a:ea typeface="Cabin"/>
                <a:cs typeface="Cabin"/>
                <a:sym typeface="Cabin"/>
              </a:defRPr>
            </a:lvl1pPr>
            <a:lvl2pPr indent="-228600" lvl="1" marL="914400" marR="0" rtl="0" algn="l">
              <a:lnSpc>
                <a:spcPct val="100000"/>
              </a:lnSpc>
              <a:spcBef>
                <a:spcPts val="1000"/>
              </a:spcBef>
              <a:spcAft>
                <a:spcPts val="0"/>
              </a:spcAft>
              <a:buClr>
                <a:schemeClr val="accent2"/>
              </a:buClr>
              <a:buSzPts val="1400"/>
              <a:buFont typeface="Arial"/>
              <a:buNone/>
              <a:defRPr b="0" i="0" sz="1400" u="none" cap="none" strike="noStrike">
                <a:solidFill>
                  <a:srgbClr val="262626"/>
                </a:solidFill>
                <a:latin typeface="Cabin"/>
                <a:ea typeface="Cabin"/>
                <a:cs typeface="Cabin"/>
                <a:sym typeface="Cabin"/>
              </a:defRPr>
            </a:lvl2pPr>
            <a:lvl3pPr indent="-228600" lvl="2" marL="1371600" marR="0" rtl="0" algn="l">
              <a:lnSpc>
                <a:spcPct val="100000"/>
              </a:lnSpc>
              <a:spcBef>
                <a:spcPts val="1000"/>
              </a:spcBef>
              <a:spcAft>
                <a:spcPts val="0"/>
              </a:spcAft>
              <a:buClr>
                <a:schemeClr val="accent2"/>
              </a:buClr>
              <a:buSzPts val="1200"/>
              <a:buFont typeface="Arial"/>
              <a:buNone/>
              <a:defRPr b="0" i="0" sz="1200" u="none" cap="none" strike="noStrike">
                <a:solidFill>
                  <a:srgbClr val="262626"/>
                </a:solidFill>
                <a:latin typeface="Cabin"/>
                <a:ea typeface="Cabin"/>
                <a:cs typeface="Cabin"/>
                <a:sym typeface="Cabin"/>
              </a:defRPr>
            </a:lvl3pPr>
            <a:lvl4pPr indent="-228600" lvl="3" marL="1828800" marR="0" rtl="0" algn="l">
              <a:lnSpc>
                <a:spcPct val="100000"/>
              </a:lnSpc>
              <a:spcBef>
                <a:spcPts val="1000"/>
              </a:spcBef>
              <a:spcAft>
                <a:spcPts val="0"/>
              </a:spcAft>
              <a:buClr>
                <a:schemeClr val="accent2"/>
              </a:buClr>
              <a:buSzPts val="1000"/>
              <a:buFont typeface="Arial"/>
              <a:buNone/>
              <a:defRPr b="0" i="0" sz="1000" u="none" cap="none" strike="noStrike">
                <a:solidFill>
                  <a:srgbClr val="262626"/>
                </a:solidFill>
                <a:latin typeface="Cabin"/>
                <a:ea typeface="Cabin"/>
                <a:cs typeface="Cabin"/>
                <a:sym typeface="Cabin"/>
              </a:defRPr>
            </a:lvl4pPr>
            <a:lvl5pPr indent="-228600" lvl="4" marL="2286000" marR="0" rtl="0" algn="l">
              <a:lnSpc>
                <a:spcPct val="100000"/>
              </a:lnSpc>
              <a:spcBef>
                <a:spcPts val="1000"/>
              </a:spcBef>
              <a:spcAft>
                <a:spcPts val="0"/>
              </a:spcAft>
              <a:buClr>
                <a:schemeClr val="accent2"/>
              </a:buClr>
              <a:buSzPts val="1000"/>
              <a:buFont typeface="Arial"/>
              <a:buNone/>
              <a:defRPr b="0" i="0" sz="1000" u="none" cap="none" strike="noStrike">
                <a:solidFill>
                  <a:srgbClr val="262626"/>
                </a:solidFill>
                <a:latin typeface="Cabin"/>
                <a:ea typeface="Cabin"/>
                <a:cs typeface="Cabin"/>
                <a:sym typeface="Cabin"/>
              </a:defRPr>
            </a:lvl5pPr>
            <a:lvl6pPr indent="-228600" lvl="5" marL="2743200" marR="0" rtl="0" algn="l">
              <a:lnSpc>
                <a:spcPct val="100000"/>
              </a:lnSpc>
              <a:spcBef>
                <a:spcPts val="1000"/>
              </a:spcBef>
              <a:spcAft>
                <a:spcPts val="0"/>
              </a:spcAft>
              <a:buClr>
                <a:schemeClr val="accent2"/>
              </a:buClr>
              <a:buSzPts val="1000"/>
              <a:buFont typeface="Arial"/>
              <a:buNone/>
              <a:defRPr b="0" i="0" sz="1000" u="none" cap="none" strike="noStrike">
                <a:solidFill>
                  <a:schemeClr val="dk1"/>
                </a:solidFill>
                <a:latin typeface="Cabin"/>
                <a:ea typeface="Cabin"/>
                <a:cs typeface="Cabin"/>
                <a:sym typeface="Cabin"/>
              </a:defRPr>
            </a:lvl6pPr>
            <a:lvl7pPr indent="-228600" lvl="6" marL="3200400" marR="0" rtl="0" algn="l">
              <a:lnSpc>
                <a:spcPct val="100000"/>
              </a:lnSpc>
              <a:spcBef>
                <a:spcPts val="1000"/>
              </a:spcBef>
              <a:spcAft>
                <a:spcPts val="0"/>
              </a:spcAft>
              <a:buClr>
                <a:schemeClr val="accent2"/>
              </a:buClr>
              <a:buSzPts val="1000"/>
              <a:buFont typeface="Arial"/>
              <a:buNone/>
              <a:defRPr b="0" i="0" sz="1000" u="none" cap="none" strike="noStrike">
                <a:solidFill>
                  <a:schemeClr val="dk1"/>
                </a:solidFill>
                <a:latin typeface="Cabin"/>
                <a:ea typeface="Cabin"/>
                <a:cs typeface="Cabin"/>
                <a:sym typeface="Cabin"/>
              </a:defRPr>
            </a:lvl7pPr>
            <a:lvl8pPr indent="-228600" lvl="7" marL="3657600" marR="0" rtl="0" algn="l">
              <a:lnSpc>
                <a:spcPct val="100000"/>
              </a:lnSpc>
              <a:spcBef>
                <a:spcPts val="1000"/>
              </a:spcBef>
              <a:spcAft>
                <a:spcPts val="0"/>
              </a:spcAft>
              <a:buClr>
                <a:schemeClr val="accent2"/>
              </a:buClr>
              <a:buSzPts val="1000"/>
              <a:buFont typeface="Arial"/>
              <a:buNone/>
              <a:defRPr b="0" i="0" sz="1000" u="none" cap="none" strike="noStrike">
                <a:solidFill>
                  <a:schemeClr val="dk1"/>
                </a:solidFill>
                <a:latin typeface="Cabin"/>
                <a:ea typeface="Cabin"/>
                <a:cs typeface="Cabin"/>
                <a:sym typeface="Cabin"/>
              </a:defRPr>
            </a:lvl8pPr>
            <a:lvl9pPr indent="-228600" lvl="8" marL="4114800" marR="0" rtl="0" algn="l">
              <a:lnSpc>
                <a:spcPct val="100000"/>
              </a:lnSpc>
              <a:spcBef>
                <a:spcPts val="1000"/>
              </a:spcBef>
              <a:spcAft>
                <a:spcPts val="0"/>
              </a:spcAft>
              <a:buClr>
                <a:schemeClr val="accent2"/>
              </a:buClr>
              <a:buSzPts val="1000"/>
              <a:buFont typeface="Arial"/>
              <a:buNone/>
              <a:defRPr b="0" i="0" sz="1000" u="none" cap="none" strike="noStrike">
                <a:solidFill>
                  <a:schemeClr val="dk1"/>
                </a:solidFill>
                <a:latin typeface="Cabin"/>
                <a:ea typeface="Cabin"/>
                <a:cs typeface="Cabin"/>
                <a:sym typeface="Cabin"/>
              </a:defRPr>
            </a:lvl9pPr>
          </a:lstStyle>
          <a:p/>
        </p:txBody>
      </p:sp>
      <p:sp>
        <p:nvSpPr>
          <p:cNvPr id="71" name="Google Shape;71;p1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2" name="Google Shape;72;p11"/>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rgbClr val="FFFFFF"/>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3" name="Google Shape;73;p1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lstStyle>
            <a:lvl1pPr lvl="0" marR="0" rtl="0" algn="ctr">
              <a:lnSpc>
                <a:spcPct val="90000"/>
              </a:lnSpc>
              <a:spcBef>
                <a:spcPts val="0"/>
              </a:spcBef>
              <a:spcAft>
                <a:spcPts val="0"/>
              </a:spcAft>
              <a:buClr>
                <a:srgbClr val="262626"/>
              </a:buClr>
              <a:buSzPts val="2800"/>
              <a:buFont typeface="Cabin"/>
              <a:buNone/>
              <a:defRPr b="0" i="0" sz="28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FEFEFE"/>
                </a:solidFill>
                <a:latin typeface="Cabin"/>
                <a:ea typeface="Cabin"/>
                <a:cs typeface="Cabin"/>
                <a:sym typeface="Cabin"/>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Cabin"/>
                <a:ea typeface="Cabin"/>
                <a:cs typeface="Cabin"/>
                <a:sym typeface="Cabin"/>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Cabin"/>
                <a:ea typeface="Cabin"/>
                <a:cs typeface="Cabin"/>
                <a:sym typeface="Cabin"/>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Cabin"/>
                <a:ea typeface="Cabin"/>
                <a:cs typeface="Cabin"/>
                <a:sym typeface="Cabin"/>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Cabin"/>
                <a:ea typeface="Cabin"/>
                <a:cs typeface="Cabin"/>
                <a:sym typeface="Cabin"/>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Cabin"/>
                <a:ea typeface="Cabin"/>
                <a:cs typeface="Cabin"/>
                <a:sym typeface="Cabin"/>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Cabin"/>
                <a:ea typeface="Cabin"/>
                <a:cs typeface="Cabin"/>
                <a:sym typeface="Cabin"/>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Cabin"/>
                <a:ea typeface="Cabin"/>
                <a:cs typeface="Cabin"/>
                <a:sym typeface="Cabin"/>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Cabin"/>
                <a:ea typeface="Cabin"/>
                <a:cs typeface="Cabin"/>
                <a:sym typeface="Cabin"/>
              </a:defRPr>
            </a:lvl9pPr>
          </a:lstStyle>
          <a:p/>
        </p:txBody>
      </p:sp>
      <p:sp>
        <p:nvSpPr>
          <p:cNvPr id="8" name="Google Shape;8;p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9" name="Google Shape;9;p1"/>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10" name="Google Shape;10;p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lstStyle>
            <a:lvl1pPr lvl="0" marR="0" rtl="0" algn="ctr">
              <a:lnSpc>
                <a:spcPct val="90000"/>
              </a:lnSpc>
              <a:spcBef>
                <a:spcPts val="0"/>
              </a:spcBef>
              <a:spcAft>
                <a:spcPts val="0"/>
              </a:spcAft>
              <a:buClr>
                <a:srgbClr val="262626"/>
              </a:buClr>
              <a:buSzPts val="2800"/>
              <a:buFont typeface="Cabin"/>
              <a:buNone/>
              <a:defRPr b="0" i="0" sz="2800" u="none" cap="none" strike="noStrik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Cabin"/>
                <a:ea typeface="Cabin"/>
                <a:cs typeface="Cabin"/>
                <a:sym typeface="Cabin"/>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bin"/>
                <a:ea typeface="Cabin"/>
                <a:cs typeface="Cabin"/>
                <a:sym typeface="Cabin"/>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bin"/>
                <a:ea typeface="Cabin"/>
                <a:cs typeface="Cabin"/>
                <a:sym typeface="Cabin"/>
              </a:defRPr>
            </a:lvl9pPr>
          </a:lstStyle>
          <a:p/>
        </p:txBody>
      </p:sp>
      <p:sp>
        <p:nvSpPr>
          <p:cNvPr id="20" name="Google Shape;20;p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1" name="Google Shape;21;p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dk1"/>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2" name="Google Shape;22;p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Cabin"/>
                <a:ea typeface="Cabin"/>
                <a:cs typeface="Cabin"/>
                <a:sym typeface="Cabin"/>
              </a:defRPr>
            </a:lvl1pPr>
            <a:lvl2pPr indent="0" lvl="1" marL="0" marR="0" rtl="0" algn="ctr">
              <a:spcBef>
                <a:spcPts val="0"/>
              </a:spcBef>
              <a:buNone/>
              <a:defRPr b="0" i="0" sz="1100" u="none" cap="none" strike="noStrike">
                <a:solidFill>
                  <a:srgbClr val="FFFFFF"/>
                </a:solidFill>
                <a:latin typeface="Cabin"/>
                <a:ea typeface="Cabin"/>
                <a:cs typeface="Cabin"/>
                <a:sym typeface="Cabin"/>
              </a:defRPr>
            </a:lvl2pPr>
            <a:lvl3pPr indent="0" lvl="2" marL="0" marR="0" rtl="0" algn="ctr">
              <a:spcBef>
                <a:spcPts val="0"/>
              </a:spcBef>
              <a:buNone/>
              <a:defRPr b="0" i="0" sz="1100" u="none" cap="none" strike="noStrike">
                <a:solidFill>
                  <a:srgbClr val="FFFFFF"/>
                </a:solidFill>
                <a:latin typeface="Cabin"/>
                <a:ea typeface="Cabin"/>
                <a:cs typeface="Cabin"/>
                <a:sym typeface="Cabin"/>
              </a:defRPr>
            </a:lvl3pPr>
            <a:lvl4pPr indent="0" lvl="3" marL="0" marR="0" rtl="0" algn="ctr">
              <a:spcBef>
                <a:spcPts val="0"/>
              </a:spcBef>
              <a:buNone/>
              <a:defRPr b="0" i="0" sz="1100" u="none" cap="none" strike="noStrike">
                <a:solidFill>
                  <a:srgbClr val="FFFFFF"/>
                </a:solidFill>
                <a:latin typeface="Cabin"/>
                <a:ea typeface="Cabin"/>
                <a:cs typeface="Cabin"/>
                <a:sym typeface="Cabin"/>
              </a:defRPr>
            </a:lvl4pPr>
            <a:lvl5pPr indent="0" lvl="4" marL="0" marR="0" rtl="0" algn="ctr">
              <a:spcBef>
                <a:spcPts val="0"/>
              </a:spcBef>
              <a:buNone/>
              <a:defRPr b="0" i="0" sz="1100" u="none" cap="none" strike="noStrike">
                <a:solidFill>
                  <a:srgbClr val="FFFFFF"/>
                </a:solidFill>
                <a:latin typeface="Cabin"/>
                <a:ea typeface="Cabin"/>
                <a:cs typeface="Cabin"/>
                <a:sym typeface="Cabin"/>
              </a:defRPr>
            </a:lvl5pPr>
            <a:lvl6pPr indent="0" lvl="5" marL="0" marR="0" rtl="0" algn="ctr">
              <a:spcBef>
                <a:spcPts val="0"/>
              </a:spcBef>
              <a:buNone/>
              <a:defRPr b="0" i="0" sz="1100" u="none" cap="none" strike="noStrike">
                <a:solidFill>
                  <a:srgbClr val="FFFFFF"/>
                </a:solidFill>
                <a:latin typeface="Cabin"/>
                <a:ea typeface="Cabin"/>
                <a:cs typeface="Cabin"/>
                <a:sym typeface="Cabin"/>
              </a:defRPr>
            </a:lvl6pPr>
            <a:lvl7pPr indent="0" lvl="6" marL="0" marR="0" rtl="0" algn="ctr">
              <a:spcBef>
                <a:spcPts val="0"/>
              </a:spcBef>
              <a:buNone/>
              <a:defRPr b="0" i="0" sz="1100" u="none" cap="none" strike="noStrike">
                <a:solidFill>
                  <a:srgbClr val="FFFFFF"/>
                </a:solidFill>
                <a:latin typeface="Cabin"/>
                <a:ea typeface="Cabin"/>
                <a:cs typeface="Cabin"/>
                <a:sym typeface="Cabin"/>
              </a:defRPr>
            </a:lvl7pPr>
            <a:lvl8pPr indent="0" lvl="7" marL="0" marR="0" rtl="0" algn="ctr">
              <a:spcBef>
                <a:spcPts val="0"/>
              </a:spcBef>
              <a:buNone/>
              <a:defRPr b="0" i="0" sz="1100" u="none" cap="none" strike="noStrike">
                <a:solidFill>
                  <a:srgbClr val="FFFFFF"/>
                </a:solidFill>
                <a:latin typeface="Cabin"/>
                <a:ea typeface="Cabin"/>
                <a:cs typeface="Cabin"/>
                <a:sym typeface="Cabin"/>
              </a:defRPr>
            </a:lvl8pPr>
            <a:lvl9pPr indent="0" lvl="8" marL="0" marR="0" rtl="0" algn="ctr">
              <a:spcBef>
                <a:spcPts val="0"/>
              </a:spcBef>
              <a:buNone/>
              <a:defRPr b="0" i="0" sz="1100" u="none" cap="none" strike="noStrike">
                <a:solidFill>
                  <a:srgbClr val="FFFFFF"/>
                </a:solidFill>
                <a:latin typeface="Cabin"/>
                <a:ea typeface="Cabin"/>
                <a:cs typeface="Cabin"/>
                <a:sym typeface="Cabin"/>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ctrTitle"/>
          </p:nvPr>
        </p:nvSpPr>
        <p:spPr>
          <a:xfrm>
            <a:off x="1600200" y="37241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Autofit/>
          </a:bodyPr>
          <a:lstStyle/>
          <a:p>
            <a:pPr indent="0" lvl="0" marL="0" marR="0" rtl="0" algn="ctr">
              <a:lnSpc>
                <a:spcPct val="90000"/>
              </a:lnSpc>
              <a:spcBef>
                <a:spcPts val="0"/>
              </a:spcBef>
              <a:spcAft>
                <a:spcPts val="0"/>
              </a:spcAft>
              <a:buClr>
                <a:srgbClr val="262626"/>
              </a:buClr>
              <a:buSzPts val="3800"/>
              <a:buFont typeface="Cabin"/>
              <a:buNone/>
            </a:pPr>
            <a:r>
              <a:rPr b="0" i="0" lang="en-US" sz="3800" u="none" cap="none" strike="noStrike">
                <a:solidFill>
                  <a:srgbClr val="262626"/>
                </a:solidFill>
                <a:latin typeface="Cabin"/>
                <a:ea typeface="Cabin"/>
                <a:cs typeface="Cabin"/>
                <a:sym typeface="Cabin"/>
              </a:rPr>
              <a:t>7</a:t>
            </a:r>
            <a:r>
              <a:rPr b="0" baseline="30000" i="0" lang="en-US" sz="3800" u="none" cap="none" strike="noStrike">
                <a:solidFill>
                  <a:srgbClr val="262626"/>
                </a:solidFill>
                <a:latin typeface="Cabin"/>
                <a:ea typeface="Cabin"/>
                <a:cs typeface="Cabin"/>
                <a:sym typeface="Cabin"/>
              </a:rPr>
              <a:t>TH</a:t>
            </a:r>
            <a:r>
              <a:rPr b="0" i="0" lang="en-US" sz="3800" u="none" cap="none" strike="noStrike">
                <a:solidFill>
                  <a:srgbClr val="262626"/>
                </a:solidFill>
                <a:latin typeface="Cabin"/>
                <a:ea typeface="Cabin"/>
                <a:cs typeface="Cabin"/>
                <a:sym typeface="Cabin"/>
              </a:rPr>
              <a:t> GRADE EXPECTATIONS </a:t>
            </a:r>
            <a:endParaRPr/>
          </a:p>
        </p:txBody>
      </p:sp>
      <p:sp>
        <p:nvSpPr>
          <p:cNvPr id="99" name="Google Shape;99;p15"/>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2000"/>
              <a:buFont typeface="Arial"/>
              <a:buNone/>
            </a:pPr>
            <a:r>
              <a:t/>
            </a:r>
            <a:endParaRPr b="0" i="0" sz="2000" u="none" cap="none" strike="noStrike">
              <a:solidFill>
                <a:srgbClr val="FEFEFE"/>
              </a:solidFill>
              <a:latin typeface="Cabin"/>
              <a:ea typeface="Cabin"/>
              <a:cs typeface="Cabin"/>
              <a:sym typeface="Cabin"/>
            </a:endParaRPr>
          </a:p>
        </p:txBody>
      </p:sp>
      <p:pic>
        <p:nvPicPr>
          <p:cNvPr id="100" name="Google Shape;100;p15"/>
          <p:cNvPicPr preferRelativeResize="0"/>
          <p:nvPr/>
        </p:nvPicPr>
        <p:blipFill rotWithShape="1">
          <a:blip r:embed="rId3">
            <a:alphaModFix/>
          </a:blip>
          <a:srcRect b="0" l="0" r="0" t="0"/>
          <a:stretch/>
        </p:blipFill>
        <p:spPr>
          <a:xfrm>
            <a:off x="2368062" y="3414524"/>
            <a:ext cx="7873218" cy="18760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BATHROOM USAGE</a:t>
            </a:r>
            <a:endParaRPr/>
          </a:p>
        </p:txBody>
      </p:sp>
      <p:pic>
        <p:nvPicPr>
          <p:cNvPr id="184" name="Google Shape;184;p24"/>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185" name="Google Shape;185;p24"/>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186" name="Google Shape;186;p24"/>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187" name="Google Shape;187;p24"/>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
        <p:nvSpPr>
          <p:cNvPr id="188" name="Google Shape;188;p24"/>
          <p:cNvSpPr txBox="1"/>
          <p:nvPr>
            <p:ph idx="1" type="body"/>
          </p:nvPr>
        </p:nvSpPr>
        <p:spPr>
          <a:xfrm>
            <a:off x="1269275" y="1488375"/>
            <a:ext cx="9697200" cy="4892700"/>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100000"/>
              </a:lnSpc>
              <a:spcBef>
                <a:spcPts val="0"/>
              </a:spcBef>
              <a:spcAft>
                <a:spcPts val="0"/>
              </a:spcAft>
              <a:buClr>
                <a:schemeClr val="accent2"/>
              </a:buClr>
              <a:buSzPts val="2800"/>
              <a:buFont typeface="Arial"/>
              <a:buChar char="•"/>
            </a:pPr>
            <a:r>
              <a:rPr b="1" i="0" lang="en-US" sz="2800" u="sng" cap="none" strike="noStrike">
                <a:solidFill>
                  <a:srgbClr val="262626"/>
                </a:solidFill>
                <a:latin typeface="Cabin"/>
                <a:ea typeface="Cabin"/>
                <a:cs typeface="Cabin"/>
                <a:sym typeface="Cabin"/>
              </a:rPr>
              <a:t>These are the times you are allowed to use the bathroom</a:t>
            </a:r>
            <a:endParaRPr/>
          </a:p>
          <a:p>
            <a:pPr indent="-514350" lvl="0" marL="514350" marR="0" rtl="0" algn="l">
              <a:lnSpc>
                <a:spcPct val="100000"/>
              </a:lnSpc>
              <a:spcBef>
                <a:spcPts val="1000"/>
              </a:spcBef>
              <a:spcAft>
                <a:spcPts val="0"/>
              </a:spcAft>
              <a:buClr>
                <a:schemeClr val="accent2"/>
              </a:buClr>
              <a:buSzPts val="2800"/>
              <a:buFont typeface="Arial"/>
              <a:buAutoNum type="arabicPeriod"/>
            </a:pPr>
            <a:r>
              <a:rPr b="0" i="0" lang="en-US" sz="2800" u="none" cap="none" strike="noStrike">
                <a:solidFill>
                  <a:srgbClr val="262626"/>
                </a:solidFill>
                <a:latin typeface="Cabin"/>
                <a:ea typeface="Cabin"/>
                <a:cs typeface="Cabin"/>
                <a:sym typeface="Cabin"/>
              </a:rPr>
              <a:t>During </a:t>
            </a:r>
            <a:r>
              <a:rPr b="1" i="0" lang="en-US" sz="2800" u="none" cap="none" strike="noStrike">
                <a:solidFill>
                  <a:srgbClr val="262626"/>
                </a:solidFill>
              </a:rPr>
              <a:t>homeroom</a:t>
            </a:r>
            <a:r>
              <a:rPr b="0" i="0" lang="en-US" sz="2800" u="none" cap="none" strike="noStrike">
                <a:solidFill>
                  <a:srgbClr val="262626"/>
                </a:solidFill>
                <a:latin typeface="Cabin"/>
                <a:ea typeface="Cabin"/>
                <a:cs typeface="Cabin"/>
                <a:sym typeface="Cabin"/>
              </a:rPr>
              <a:t> (when you arrive at school until 8:05 am). </a:t>
            </a:r>
            <a:r>
              <a:rPr lang="en-US" sz="2800"/>
              <a:t>You must take the classroom bathroom pass. </a:t>
            </a:r>
            <a:endParaRPr/>
          </a:p>
          <a:p>
            <a:pPr indent="-514350" lvl="0" marL="514350" marR="0" rtl="0" algn="l">
              <a:lnSpc>
                <a:spcPct val="100000"/>
              </a:lnSpc>
              <a:spcBef>
                <a:spcPts val="1000"/>
              </a:spcBef>
              <a:spcAft>
                <a:spcPts val="0"/>
              </a:spcAft>
              <a:buClr>
                <a:schemeClr val="accent2"/>
              </a:buClr>
              <a:buSzPts val="2800"/>
              <a:buFont typeface="Arial"/>
              <a:buAutoNum type="arabicPeriod"/>
            </a:pPr>
            <a:r>
              <a:rPr b="0" i="0" lang="en-US" sz="2800" u="none" cap="none" strike="noStrike">
                <a:solidFill>
                  <a:srgbClr val="262626"/>
                </a:solidFill>
                <a:latin typeface="Cabin"/>
                <a:ea typeface="Cabin"/>
                <a:cs typeface="Cabin"/>
                <a:sym typeface="Cabin"/>
              </a:rPr>
              <a:t>When you go to </a:t>
            </a:r>
            <a:r>
              <a:rPr b="1" i="0" lang="en-US" sz="2800" u="none" cap="none" strike="noStrike">
                <a:solidFill>
                  <a:srgbClr val="262626"/>
                </a:solidFill>
              </a:rPr>
              <a:t>lunch</a:t>
            </a:r>
            <a:r>
              <a:rPr b="0" i="0" lang="en-US" sz="2800" u="none" cap="none" strike="noStrike">
                <a:solidFill>
                  <a:srgbClr val="262626"/>
                </a:solidFill>
                <a:latin typeface="Cabin"/>
                <a:ea typeface="Cabin"/>
                <a:cs typeface="Cabin"/>
                <a:sym typeface="Cabin"/>
              </a:rPr>
              <a:t> with </a:t>
            </a:r>
            <a:r>
              <a:rPr lang="en-US" sz="2800"/>
              <a:t>5th/6th </a:t>
            </a:r>
            <a:r>
              <a:rPr b="0" i="0" lang="en-US" sz="2800" u="none" cap="none" strike="noStrike">
                <a:solidFill>
                  <a:srgbClr val="262626"/>
                </a:solidFill>
                <a:latin typeface="Cabin"/>
                <a:ea typeface="Cabin"/>
                <a:cs typeface="Cabin"/>
                <a:sym typeface="Cabin"/>
              </a:rPr>
              <a:t> block (either before or after lunch depends on your teacher).</a:t>
            </a:r>
            <a:endParaRPr/>
          </a:p>
          <a:p>
            <a:pPr indent="-514350" lvl="0" marL="514350" marR="0" rtl="0" algn="l">
              <a:lnSpc>
                <a:spcPct val="100000"/>
              </a:lnSpc>
              <a:spcBef>
                <a:spcPts val="1000"/>
              </a:spcBef>
              <a:spcAft>
                <a:spcPts val="0"/>
              </a:spcAft>
              <a:buClr>
                <a:schemeClr val="accent2"/>
              </a:buClr>
              <a:buSzPts val="2800"/>
              <a:buFont typeface="Arial"/>
              <a:buAutoNum type="arabicPeriod"/>
            </a:pPr>
            <a:r>
              <a:rPr lang="en-US" sz="2800"/>
              <a:t>At the end of the day during your </a:t>
            </a:r>
            <a:r>
              <a:rPr b="1" lang="en-US" sz="2800"/>
              <a:t>AIR TIME </a:t>
            </a:r>
            <a:r>
              <a:rPr lang="en-US" sz="2800"/>
              <a:t>class. You must take the classroom bathroom pass. </a:t>
            </a:r>
            <a:endParaRPr/>
          </a:p>
          <a:p>
            <a:pPr indent="-514350" lvl="0" marL="514350" marR="0" rtl="0" algn="l">
              <a:lnSpc>
                <a:spcPct val="100000"/>
              </a:lnSpc>
              <a:spcBef>
                <a:spcPts val="1000"/>
              </a:spcBef>
              <a:spcAft>
                <a:spcPts val="0"/>
              </a:spcAft>
              <a:buClr>
                <a:schemeClr val="accent2"/>
              </a:buClr>
              <a:buSzPts val="2800"/>
              <a:buFont typeface="Arial"/>
              <a:buAutoNum type="arabicPeriod"/>
            </a:pPr>
            <a:r>
              <a:rPr b="0" i="0" lang="en-US" sz="2800" u="none" cap="none" strike="noStrike">
                <a:solidFill>
                  <a:srgbClr val="262626"/>
                </a:solidFill>
                <a:latin typeface="Cabin"/>
                <a:ea typeface="Cabin"/>
                <a:cs typeface="Cabin"/>
                <a:sym typeface="Cabin"/>
              </a:rPr>
              <a:t>You also will be given an </a:t>
            </a:r>
            <a:r>
              <a:rPr b="1" i="0" lang="en-US" sz="2800" u="none" cap="none" strike="noStrike">
                <a:solidFill>
                  <a:srgbClr val="262626"/>
                </a:solidFill>
              </a:rPr>
              <a:t>“emergency pass”.</a:t>
            </a:r>
            <a:endParaRPr b="1" i="0" sz="2800" u="none" cap="none" strike="noStrike">
              <a:solidFill>
                <a:srgbClr val="262626"/>
              </a:solidFill>
            </a:endParaRPr>
          </a:p>
          <a:p>
            <a:pPr indent="-514350" lvl="0" marL="514350" marR="0" rtl="0" algn="l">
              <a:lnSpc>
                <a:spcPct val="100000"/>
              </a:lnSpc>
              <a:spcBef>
                <a:spcPts val="1000"/>
              </a:spcBef>
              <a:spcAft>
                <a:spcPts val="0"/>
              </a:spcAft>
              <a:buClr>
                <a:schemeClr val="accent2"/>
              </a:buClr>
              <a:buSzPts val="2800"/>
              <a:buFont typeface="Arial"/>
              <a:buAutoNum type="arabicPeriod"/>
            </a:pPr>
            <a:r>
              <a:rPr lang="en-US" sz="2800"/>
              <a:t>You will </a:t>
            </a:r>
            <a:r>
              <a:rPr b="1" lang="en-US" sz="2800"/>
              <a:t>leave your cell phone in the classroom</a:t>
            </a:r>
            <a:r>
              <a:rPr lang="en-US" sz="2800"/>
              <a:t> before going to the bathroom.</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5"/>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BATHROOM USAGE</a:t>
            </a:r>
            <a:endParaRPr/>
          </a:p>
        </p:txBody>
      </p:sp>
      <p:pic>
        <p:nvPicPr>
          <p:cNvPr id="194" name="Google Shape;194;p25"/>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195" name="Google Shape;195;p25"/>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196" name="Google Shape;196;p25"/>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197" name="Google Shape;197;p25"/>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
        <p:nvSpPr>
          <p:cNvPr id="198" name="Google Shape;198;p25"/>
          <p:cNvSpPr txBox="1"/>
          <p:nvPr>
            <p:ph idx="1" type="body"/>
          </p:nvPr>
        </p:nvSpPr>
        <p:spPr>
          <a:xfrm>
            <a:off x="1269275" y="1505250"/>
            <a:ext cx="9697200" cy="47016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You will be given </a:t>
            </a:r>
            <a:r>
              <a:rPr lang="en-US" sz="2800"/>
              <a:t>9 </a:t>
            </a:r>
            <a:r>
              <a:rPr b="1" i="0" lang="en-US" sz="2800" u="sng" cap="none" strike="noStrike">
                <a:solidFill>
                  <a:srgbClr val="262626"/>
                </a:solidFill>
                <a:latin typeface="Cabin"/>
                <a:ea typeface="Cabin"/>
                <a:cs typeface="Cabin"/>
                <a:sym typeface="Cabin"/>
              </a:rPr>
              <a:t>Emergency Passes </a:t>
            </a:r>
            <a:r>
              <a:rPr b="0" i="0" lang="en-US" sz="2800" u="none" cap="none" strike="noStrike">
                <a:solidFill>
                  <a:srgbClr val="262626"/>
                </a:solidFill>
                <a:latin typeface="Cabin"/>
                <a:ea typeface="Cabin"/>
                <a:cs typeface="Cabin"/>
                <a:sym typeface="Cabin"/>
              </a:rPr>
              <a:t>for </a:t>
            </a:r>
            <a:r>
              <a:rPr lang="en-US" sz="2800"/>
              <a:t>each Quarter. </a:t>
            </a:r>
            <a:endParaRPr b="1" i="0" sz="2800" u="sng" cap="none" strike="noStrike">
              <a:solidFill>
                <a:srgbClr val="262626"/>
              </a:solidFill>
              <a:latin typeface="Cabin"/>
              <a:ea typeface="Cabin"/>
              <a:cs typeface="Cabin"/>
              <a:sym typeface="Cabin"/>
            </a:endParaRPr>
          </a:p>
          <a:p>
            <a:pPr indent="-228600" lvl="0" marL="228600" marR="0" rtl="0" algn="l">
              <a:lnSpc>
                <a:spcPct val="100000"/>
              </a:lnSpc>
              <a:spcBef>
                <a:spcPts val="1000"/>
              </a:spcBef>
              <a:spcAft>
                <a:spcPts val="0"/>
              </a:spcAft>
              <a:buClr>
                <a:schemeClr val="accent2"/>
              </a:buClr>
              <a:buSzPts val="2800"/>
              <a:buFont typeface="Arial"/>
              <a:buChar char="•"/>
            </a:pPr>
            <a:r>
              <a:rPr lang="en-US" sz="2800"/>
              <a:t>Y</a:t>
            </a:r>
            <a:r>
              <a:rPr b="0" i="0" lang="en-US" sz="2800" u="none" cap="none" strike="noStrike">
                <a:solidFill>
                  <a:srgbClr val="262626"/>
                </a:solidFill>
                <a:latin typeface="Cabin"/>
                <a:ea typeface="Cabin"/>
                <a:cs typeface="Cabin"/>
                <a:sym typeface="Cabin"/>
              </a:rPr>
              <a:t>ou </a:t>
            </a:r>
            <a:r>
              <a:rPr lang="en-US" sz="2800"/>
              <a:t>can use these</a:t>
            </a:r>
            <a:r>
              <a:rPr b="0" i="0" lang="en-US" sz="2800" u="none" cap="none" strike="noStrike">
                <a:solidFill>
                  <a:srgbClr val="262626"/>
                </a:solidFill>
                <a:latin typeface="Cabin"/>
                <a:ea typeface="Cabin"/>
                <a:cs typeface="Cabin"/>
                <a:sym typeface="Cabin"/>
              </a:rPr>
              <a:t> </a:t>
            </a:r>
            <a:r>
              <a:rPr b="1" lang="en-US" sz="2800" u="sng"/>
              <a:t>9</a:t>
            </a:r>
            <a:r>
              <a:rPr b="1" i="0" lang="en-US" sz="2800" u="sng" cap="none" strike="noStrike">
                <a:solidFill>
                  <a:srgbClr val="262626"/>
                </a:solidFill>
              </a:rPr>
              <a:t> emergency passes</a:t>
            </a:r>
            <a:r>
              <a:rPr b="0" i="0" lang="en-US" sz="2800" u="none" cap="none" strike="noStrike">
                <a:solidFill>
                  <a:srgbClr val="262626"/>
                </a:solidFill>
                <a:latin typeface="Cabin"/>
                <a:ea typeface="Cabin"/>
                <a:cs typeface="Cabin"/>
                <a:sym typeface="Cabin"/>
              </a:rPr>
              <a:t> to </a:t>
            </a:r>
            <a:r>
              <a:rPr lang="en-US" sz="2800"/>
              <a:t>go to the </a:t>
            </a:r>
            <a:r>
              <a:rPr b="0" i="0" lang="en-US" sz="2800" u="none" cap="none" strike="noStrike">
                <a:solidFill>
                  <a:srgbClr val="262626"/>
                </a:solidFill>
                <a:latin typeface="Cabin"/>
                <a:ea typeface="Cabin"/>
                <a:cs typeface="Cabin"/>
                <a:sym typeface="Cabin"/>
              </a:rPr>
              <a:t>bathroom, </a:t>
            </a:r>
            <a:r>
              <a:rPr lang="en-US" sz="2800"/>
              <a:t>your locker, or to get water. </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Remember you only have </a:t>
            </a:r>
            <a:r>
              <a:rPr b="1" lang="en-US" sz="2800"/>
              <a:t>9</a:t>
            </a:r>
            <a:r>
              <a:rPr b="1" i="0" lang="en-US" sz="2800" u="none" cap="none" strike="noStrike">
                <a:solidFill>
                  <a:srgbClr val="262626"/>
                </a:solidFill>
              </a:rPr>
              <a:t> per </a:t>
            </a:r>
            <a:r>
              <a:rPr b="1" lang="en-US" sz="2800"/>
              <a:t>nine weeks</a:t>
            </a:r>
            <a:r>
              <a:rPr b="0" i="0" lang="en-US" sz="2800" u="none" cap="none" strike="noStrike">
                <a:solidFill>
                  <a:srgbClr val="262626"/>
                </a:solidFill>
                <a:latin typeface="Cabin"/>
                <a:ea typeface="Cabin"/>
                <a:cs typeface="Cabin"/>
                <a:sym typeface="Cabin"/>
              </a:rPr>
              <a:t>.  </a:t>
            </a:r>
            <a:r>
              <a:rPr b="0" i="0" lang="en-US" sz="2800" u="sng" cap="none" strike="noStrike">
                <a:solidFill>
                  <a:srgbClr val="262626"/>
                </a:solidFill>
                <a:latin typeface="Cabin"/>
                <a:ea typeface="Cabin"/>
                <a:cs typeface="Cabin"/>
                <a:sym typeface="Cabin"/>
              </a:rPr>
              <a:t>If you use all of your emergency passes before the end of the </a:t>
            </a:r>
            <a:r>
              <a:rPr lang="en-US" sz="2800" u="sng"/>
              <a:t>nine weeks,</a:t>
            </a:r>
            <a:r>
              <a:rPr b="0" i="0" lang="en-US" sz="2800" u="sng" cap="none" strike="noStrike">
                <a:solidFill>
                  <a:srgbClr val="262626"/>
                </a:solidFill>
                <a:latin typeface="Cabin"/>
                <a:ea typeface="Cabin"/>
                <a:cs typeface="Cabin"/>
                <a:sym typeface="Cabin"/>
              </a:rPr>
              <a:t> you will not be abl</a:t>
            </a:r>
            <a:r>
              <a:rPr lang="en-US" sz="2800" u="sng"/>
              <a:t>e to leave the classroom to go to your locker, bathroom, or to get water</a:t>
            </a:r>
            <a:r>
              <a:rPr b="0" i="0" lang="en-US" sz="2800" u="sng" cap="none" strike="noStrike">
                <a:solidFill>
                  <a:srgbClr val="262626"/>
                </a:solidFill>
                <a:latin typeface="Cabin"/>
                <a:ea typeface="Cabin"/>
                <a:cs typeface="Cabin"/>
                <a:sym typeface="Cabin"/>
              </a:rPr>
              <a:t> until </a:t>
            </a:r>
            <a:r>
              <a:rPr lang="en-US" sz="2800" u="sng"/>
              <a:t>a new pass is given out the following nine weeks.</a:t>
            </a:r>
            <a:endParaRPr sz="2800" u="sng"/>
          </a:p>
          <a:p>
            <a:pPr indent="0" lvl="0" marL="228600" marR="0" rtl="0" algn="l">
              <a:lnSpc>
                <a:spcPct val="100000"/>
              </a:lnSpc>
              <a:spcBef>
                <a:spcPts val="1000"/>
              </a:spcBef>
              <a:spcAft>
                <a:spcPts val="0"/>
              </a:spcAft>
              <a:buNone/>
            </a:pPr>
            <a:r>
              <a:rPr lang="en-US" sz="2800"/>
              <a:t>**You still can use the bathroom during </a:t>
            </a:r>
            <a:r>
              <a:rPr b="1" lang="en-US" sz="2800"/>
              <a:t>Homeroom, Lunch, and AirTime</a:t>
            </a:r>
            <a:r>
              <a:rPr lang="en-US" sz="2800"/>
              <a:t> each day with your class.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BATHROOM USAGE</a:t>
            </a:r>
            <a:endParaRPr/>
          </a:p>
        </p:txBody>
      </p:sp>
      <p:pic>
        <p:nvPicPr>
          <p:cNvPr id="204" name="Google Shape;204;p26"/>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205" name="Google Shape;205;p26"/>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206" name="Google Shape;206;p26"/>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207" name="Google Shape;207;p26"/>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
        <p:nvSpPr>
          <p:cNvPr id="208" name="Google Shape;208;p26"/>
          <p:cNvSpPr txBox="1"/>
          <p:nvPr>
            <p:ph idx="1" type="body"/>
          </p:nvPr>
        </p:nvSpPr>
        <p:spPr>
          <a:xfrm>
            <a:off x="1269275" y="1505251"/>
            <a:ext cx="9697200" cy="53526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Per our 7</a:t>
            </a:r>
            <a:r>
              <a:rPr b="0" baseline="30000" i="0" lang="en-US" sz="2800" u="none" cap="none" strike="noStrike">
                <a:solidFill>
                  <a:srgbClr val="262626"/>
                </a:solidFill>
                <a:latin typeface="Cabin"/>
                <a:ea typeface="Cabin"/>
                <a:cs typeface="Cabin"/>
                <a:sym typeface="Cabin"/>
              </a:rPr>
              <a:t>th</a:t>
            </a:r>
            <a:r>
              <a:rPr b="0" i="0" lang="en-US" sz="2800" u="none" cap="none" strike="noStrike">
                <a:solidFill>
                  <a:srgbClr val="262626"/>
                </a:solidFill>
                <a:latin typeface="Cabin"/>
                <a:ea typeface="Cabin"/>
                <a:cs typeface="Cabin"/>
                <a:sym typeface="Cabin"/>
              </a:rPr>
              <a:t> grade Administrator Ms. Williams, if you </a:t>
            </a:r>
            <a:r>
              <a:rPr b="1" i="0" lang="en-US" sz="2800" u="sng" cap="none" strike="noStrike">
                <a:solidFill>
                  <a:srgbClr val="262626"/>
                </a:solidFill>
                <a:latin typeface="Cabin"/>
                <a:ea typeface="Cabin"/>
                <a:cs typeface="Cabin"/>
                <a:sym typeface="Cabin"/>
              </a:rPr>
              <a:t>RUN OUT </a:t>
            </a:r>
            <a:r>
              <a:rPr b="0" i="0" lang="en-US" sz="2800" u="none" cap="none" strike="noStrike">
                <a:solidFill>
                  <a:srgbClr val="262626"/>
                </a:solidFill>
                <a:latin typeface="Cabin"/>
                <a:ea typeface="Cabin"/>
                <a:cs typeface="Cabin"/>
                <a:sym typeface="Cabin"/>
              </a:rPr>
              <a:t>of emergency passes for a given </a:t>
            </a:r>
            <a:r>
              <a:rPr lang="en-US" sz="2800"/>
              <a:t>nine weeks </a:t>
            </a:r>
            <a:r>
              <a:rPr b="0" i="0" lang="en-US" sz="2800" u="none" cap="none" strike="noStrike">
                <a:solidFill>
                  <a:srgbClr val="262626"/>
                </a:solidFill>
                <a:latin typeface="Cabin"/>
                <a:ea typeface="Cabin"/>
                <a:cs typeface="Cabin"/>
                <a:sym typeface="Cabin"/>
              </a:rPr>
              <a:t> </a:t>
            </a:r>
            <a:r>
              <a:rPr b="1" i="0" lang="en-US" sz="2800" u="sng" cap="none" strike="noStrike">
                <a:solidFill>
                  <a:srgbClr val="262626"/>
                </a:solidFill>
                <a:latin typeface="Cabin"/>
                <a:ea typeface="Cabin"/>
                <a:cs typeface="Cabin"/>
                <a:sym typeface="Cabin"/>
              </a:rPr>
              <a:t>YOU WILL NOT </a:t>
            </a:r>
            <a:r>
              <a:rPr b="0" i="0" lang="en-US" sz="2800" u="none" cap="none" strike="noStrike">
                <a:solidFill>
                  <a:srgbClr val="262626"/>
                </a:solidFill>
                <a:latin typeface="Cabin"/>
                <a:ea typeface="Cabin"/>
                <a:cs typeface="Cabin"/>
                <a:sym typeface="Cabin"/>
              </a:rPr>
              <a:t>be able to leave during class to use the bathroom/or any other reason.</a:t>
            </a:r>
            <a:endParaRPr b="0" i="0" sz="2800" u="none" cap="none" strike="noStrike">
              <a:solidFill>
                <a:srgbClr val="262626"/>
              </a:solidFill>
              <a:latin typeface="Cabin"/>
              <a:ea typeface="Cabin"/>
              <a:cs typeface="Cabin"/>
              <a:sym typeface="Cabin"/>
            </a:endParaRPr>
          </a:p>
          <a:p>
            <a:pPr indent="0" lvl="0" marL="0" marR="0" rtl="0" algn="l">
              <a:lnSpc>
                <a:spcPct val="100000"/>
              </a:lnSpc>
              <a:spcBef>
                <a:spcPts val="0"/>
              </a:spcBef>
              <a:spcAft>
                <a:spcPts val="0"/>
              </a:spcAft>
              <a:buNone/>
            </a:pPr>
            <a:r>
              <a:t/>
            </a:r>
            <a:endParaRPr sz="2800"/>
          </a:p>
          <a:p>
            <a:pPr indent="-406400" lvl="0" marL="457200" marR="0" rtl="0" algn="l">
              <a:lnSpc>
                <a:spcPct val="100000"/>
              </a:lnSpc>
              <a:spcBef>
                <a:spcPts val="0"/>
              </a:spcBef>
              <a:spcAft>
                <a:spcPts val="0"/>
              </a:spcAft>
              <a:buSzPts val="2800"/>
              <a:buChar char="●"/>
            </a:pPr>
            <a:r>
              <a:rPr lang="en-US" sz="2800"/>
              <a:t>No playing around, </a:t>
            </a:r>
            <a:endParaRPr sz="2800"/>
          </a:p>
          <a:p>
            <a:pPr indent="0" lvl="0" marL="457200" marR="0" rtl="0" algn="l">
              <a:lnSpc>
                <a:spcPct val="100000"/>
              </a:lnSpc>
              <a:spcBef>
                <a:spcPts val="0"/>
              </a:spcBef>
              <a:spcAft>
                <a:spcPts val="0"/>
              </a:spcAft>
              <a:buNone/>
            </a:pPr>
            <a:r>
              <a:rPr lang="en-US" sz="2800"/>
              <a:t>horseplaying, throwing </a:t>
            </a:r>
            <a:endParaRPr sz="2800"/>
          </a:p>
          <a:p>
            <a:pPr indent="0" lvl="0" marL="457200" marR="0" rtl="0" algn="l">
              <a:lnSpc>
                <a:spcPct val="100000"/>
              </a:lnSpc>
              <a:spcBef>
                <a:spcPts val="0"/>
              </a:spcBef>
              <a:spcAft>
                <a:spcPts val="0"/>
              </a:spcAft>
              <a:buNone/>
            </a:pPr>
            <a:r>
              <a:rPr lang="en-US" sz="2800"/>
              <a:t>water, throwing paper </a:t>
            </a:r>
            <a:endParaRPr sz="2800"/>
          </a:p>
          <a:p>
            <a:pPr indent="0" lvl="0" marL="457200" marR="0" rtl="0" algn="l">
              <a:lnSpc>
                <a:spcPct val="100000"/>
              </a:lnSpc>
              <a:spcBef>
                <a:spcPts val="0"/>
              </a:spcBef>
              <a:spcAft>
                <a:spcPts val="0"/>
              </a:spcAft>
              <a:buNone/>
            </a:pPr>
            <a:r>
              <a:rPr lang="en-US" sz="2800"/>
              <a:t>towels, etc… in the </a:t>
            </a:r>
            <a:endParaRPr sz="2800"/>
          </a:p>
          <a:p>
            <a:pPr indent="0" lvl="0" marL="457200" marR="0" rtl="0" algn="l">
              <a:lnSpc>
                <a:spcPct val="100000"/>
              </a:lnSpc>
              <a:spcBef>
                <a:spcPts val="0"/>
              </a:spcBef>
              <a:spcAft>
                <a:spcPts val="0"/>
              </a:spcAft>
              <a:buNone/>
            </a:pPr>
            <a:r>
              <a:rPr lang="en-US" sz="2800"/>
              <a:t>bathroom!! Doing so will</a:t>
            </a:r>
            <a:endParaRPr sz="2800"/>
          </a:p>
          <a:p>
            <a:pPr indent="0" lvl="0" marL="457200" marR="0" rtl="0" algn="l">
              <a:lnSpc>
                <a:spcPct val="100000"/>
              </a:lnSpc>
              <a:spcBef>
                <a:spcPts val="0"/>
              </a:spcBef>
              <a:spcAft>
                <a:spcPts val="0"/>
              </a:spcAft>
              <a:buNone/>
            </a:pPr>
            <a:r>
              <a:rPr lang="en-US" sz="2800"/>
              <a:t>result in an Office Referral!</a:t>
            </a:r>
            <a:endParaRPr sz="2800"/>
          </a:p>
          <a:p>
            <a:pPr indent="-50800" lvl="0" marL="22860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p:txBody>
      </p:sp>
      <p:pic>
        <p:nvPicPr>
          <p:cNvPr id="209" name="Google Shape;209;p26"/>
          <p:cNvPicPr preferRelativeResize="0"/>
          <p:nvPr/>
        </p:nvPicPr>
        <p:blipFill rotWithShape="1">
          <a:blip r:embed="rId5">
            <a:alphaModFix/>
          </a:blip>
          <a:srcRect b="0" l="0" r="0" t="0"/>
          <a:stretch/>
        </p:blipFill>
        <p:spPr>
          <a:xfrm>
            <a:off x="5954576" y="3277772"/>
            <a:ext cx="4309269" cy="3568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7"/>
          <p:cNvSpPr txBox="1"/>
          <p:nvPr>
            <p:ph type="title"/>
          </p:nvPr>
        </p:nvSpPr>
        <p:spPr>
          <a:xfrm>
            <a:off x="2231136" y="964692"/>
            <a:ext cx="7729800" cy="1188600"/>
          </a:xfrm>
          <a:prstGeom prst="rect">
            <a:avLst/>
          </a:prstGeom>
        </p:spPr>
        <p:txBody>
          <a:bodyPr anchorCtr="0" anchor="ctr" bIns="182875" lIns="182875" spcFirstLastPara="1" rIns="182875" wrap="square" tIns="182875">
            <a:noAutofit/>
          </a:bodyPr>
          <a:lstStyle/>
          <a:p>
            <a:pPr indent="0" lvl="0" marL="0">
              <a:spcBef>
                <a:spcPts val="0"/>
              </a:spcBef>
              <a:spcAft>
                <a:spcPts val="0"/>
              </a:spcAft>
              <a:buNone/>
            </a:pPr>
            <a:r>
              <a:rPr lang="en-US"/>
              <a:t>Backpacks, Cell Phones, Gum</a:t>
            </a:r>
            <a:r>
              <a:rPr lang="en-US"/>
              <a:t> and Electives</a:t>
            </a:r>
            <a:endParaRPr/>
          </a:p>
        </p:txBody>
      </p:sp>
      <p:sp>
        <p:nvSpPr>
          <p:cNvPr id="215" name="Google Shape;215;p27"/>
          <p:cNvSpPr txBox="1"/>
          <p:nvPr>
            <p:ph idx="1" type="body"/>
          </p:nvPr>
        </p:nvSpPr>
        <p:spPr>
          <a:xfrm>
            <a:off x="2231125" y="2396750"/>
            <a:ext cx="7729800" cy="4142700"/>
          </a:xfrm>
          <a:prstGeom prst="rect">
            <a:avLst/>
          </a:prstGeom>
        </p:spPr>
        <p:txBody>
          <a:bodyPr anchorCtr="0" anchor="t" bIns="45700" lIns="91425" spcFirstLastPara="1" rIns="91425" wrap="square" tIns="45700">
            <a:noAutofit/>
          </a:bodyPr>
          <a:lstStyle/>
          <a:p>
            <a:pPr indent="0" lvl="0" marL="0">
              <a:spcBef>
                <a:spcPts val="1000"/>
              </a:spcBef>
              <a:spcAft>
                <a:spcPts val="0"/>
              </a:spcAft>
              <a:buNone/>
            </a:pPr>
            <a:r>
              <a:t/>
            </a:r>
            <a:endParaRPr/>
          </a:p>
        </p:txBody>
      </p:sp>
      <p:pic>
        <p:nvPicPr>
          <p:cNvPr id="216" name="Google Shape;216;p27"/>
          <p:cNvPicPr preferRelativeResize="0"/>
          <p:nvPr/>
        </p:nvPicPr>
        <p:blipFill>
          <a:blip r:embed="rId3">
            <a:alphaModFix/>
          </a:blip>
          <a:stretch>
            <a:fillRect/>
          </a:stretch>
        </p:blipFill>
        <p:spPr>
          <a:xfrm>
            <a:off x="2344450" y="2745726"/>
            <a:ext cx="2295525" cy="2295525"/>
          </a:xfrm>
          <a:prstGeom prst="rect">
            <a:avLst/>
          </a:prstGeom>
          <a:noFill/>
          <a:ln>
            <a:noFill/>
          </a:ln>
        </p:spPr>
      </p:pic>
      <p:pic>
        <p:nvPicPr>
          <p:cNvPr id="217" name="Google Shape;217;p27"/>
          <p:cNvPicPr preferRelativeResize="0"/>
          <p:nvPr/>
        </p:nvPicPr>
        <p:blipFill>
          <a:blip r:embed="rId4">
            <a:alphaModFix/>
          </a:blip>
          <a:stretch>
            <a:fillRect/>
          </a:stretch>
        </p:blipFill>
        <p:spPr>
          <a:xfrm>
            <a:off x="6407125" y="2989075"/>
            <a:ext cx="2944075" cy="1970900"/>
          </a:xfrm>
          <a:prstGeom prst="rect">
            <a:avLst/>
          </a:prstGeom>
          <a:noFill/>
          <a:ln>
            <a:noFill/>
          </a:ln>
        </p:spPr>
      </p:pic>
      <p:pic>
        <p:nvPicPr>
          <p:cNvPr id="218" name="Google Shape;218;p27"/>
          <p:cNvPicPr preferRelativeResize="0"/>
          <p:nvPr/>
        </p:nvPicPr>
        <p:blipFill>
          <a:blip r:embed="rId5">
            <a:alphaModFix/>
          </a:blip>
          <a:stretch>
            <a:fillRect/>
          </a:stretch>
        </p:blipFill>
        <p:spPr>
          <a:xfrm>
            <a:off x="4851300" y="2593303"/>
            <a:ext cx="1344500" cy="1344500"/>
          </a:xfrm>
          <a:prstGeom prst="rect">
            <a:avLst/>
          </a:prstGeom>
          <a:noFill/>
          <a:ln>
            <a:noFill/>
          </a:ln>
        </p:spPr>
      </p:pic>
      <p:pic>
        <p:nvPicPr>
          <p:cNvPr id="219" name="Google Shape;219;p27"/>
          <p:cNvPicPr preferRelativeResize="0"/>
          <p:nvPr/>
        </p:nvPicPr>
        <p:blipFill>
          <a:blip r:embed="rId6">
            <a:alphaModFix/>
          </a:blip>
          <a:stretch>
            <a:fillRect/>
          </a:stretch>
        </p:blipFill>
        <p:spPr>
          <a:xfrm>
            <a:off x="4810678" y="4024278"/>
            <a:ext cx="1425725" cy="1425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2231136" y="964692"/>
            <a:ext cx="7729800" cy="1188600"/>
          </a:xfrm>
          <a:prstGeom prst="rect">
            <a:avLst/>
          </a:prstGeom>
        </p:spPr>
        <p:txBody>
          <a:bodyPr anchorCtr="0" anchor="ctr" bIns="182875" lIns="182875" spcFirstLastPara="1" rIns="182875" wrap="square" tIns="182875">
            <a:noAutofit/>
          </a:bodyPr>
          <a:lstStyle/>
          <a:p>
            <a:pPr indent="0" lvl="0" marL="0">
              <a:spcBef>
                <a:spcPts val="0"/>
              </a:spcBef>
              <a:spcAft>
                <a:spcPts val="0"/>
              </a:spcAft>
              <a:buNone/>
            </a:pPr>
            <a:r>
              <a:rPr lang="en-US"/>
              <a:t>Backpacks, Cell Phones, Gum</a:t>
            </a:r>
            <a:r>
              <a:rPr lang="en-US"/>
              <a:t> and Electives</a:t>
            </a:r>
            <a:endParaRPr/>
          </a:p>
        </p:txBody>
      </p:sp>
      <p:sp>
        <p:nvSpPr>
          <p:cNvPr id="225" name="Google Shape;225;p28"/>
          <p:cNvSpPr txBox="1"/>
          <p:nvPr>
            <p:ph idx="1" type="body"/>
          </p:nvPr>
        </p:nvSpPr>
        <p:spPr>
          <a:xfrm>
            <a:off x="2231125" y="2313675"/>
            <a:ext cx="7729800" cy="4236300"/>
          </a:xfrm>
          <a:prstGeom prst="rect">
            <a:avLst/>
          </a:prstGeom>
        </p:spPr>
        <p:txBody>
          <a:bodyPr anchorCtr="0" anchor="t" bIns="45700" lIns="91425" spcFirstLastPara="1" rIns="91425" wrap="square" tIns="45700">
            <a:noAutofit/>
          </a:bodyPr>
          <a:lstStyle/>
          <a:p>
            <a:pPr indent="-381000" lvl="0" marL="457200" rtl="0">
              <a:spcBef>
                <a:spcPts val="1000"/>
              </a:spcBef>
              <a:spcAft>
                <a:spcPts val="0"/>
              </a:spcAft>
              <a:buSzPts val="2400"/>
              <a:buChar char="●"/>
            </a:pPr>
            <a:r>
              <a:rPr lang="en-US" sz="2400"/>
              <a:t>All students must leave their backpacks in their </a:t>
            </a:r>
            <a:r>
              <a:rPr b="1" lang="en-US" sz="2400"/>
              <a:t>homeroom</a:t>
            </a:r>
            <a:r>
              <a:rPr lang="en-US" sz="2400"/>
              <a:t> before going to Electives. Your </a:t>
            </a:r>
            <a:r>
              <a:rPr b="1" lang="en-US" sz="2400"/>
              <a:t>Cell Phone</a:t>
            </a:r>
            <a:r>
              <a:rPr lang="en-US" sz="2400"/>
              <a:t> must also be left in your </a:t>
            </a:r>
            <a:r>
              <a:rPr b="1" lang="en-US" sz="2400"/>
              <a:t>backpack. </a:t>
            </a:r>
            <a:endParaRPr b="1" sz="2400"/>
          </a:p>
          <a:p>
            <a:pPr indent="-381000" lvl="0" marL="457200" rtl="0">
              <a:spcBef>
                <a:spcPts val="0"/>
              </a:spcBef>
              <a:spcAft>
                <a:spcPts val="0"/>
              </a:spcAft>
              <a:buSzPts val="2400"/>
              <a:buChar char="●"/>
            </a:pPr>
            <a:r>
              <a:rPr lang="en-US" sz="2400"/>
              <a:t>If you have </a:t>
            </a:r>
            <a:r>
              <a:rPr b="1" lang="en-US" sz="2400"/>
              <a:t>Gym</a:t>
            </a:r>
            <a:r>
              <a:rPr lang="en-US" sz="2400"/>
              <a:t> you may bring a </a:t>
            </a:r>
            <a:r>
              <a:rPr b="1" lang="en-US" sz="2400"/>
              <a:t>gym bag</a:t>
            </a:r>
            <a:r>
              <a:rPr lang="en-US" sz="2400"/>
              <a:t> with your dress out clothes. </a:t>
            </a:r>
            <a:endParaRPr sz="2400"/>
          </a:p>
          <a:p>
            <a:pPr indent="-381000" lvl="0" marL="457200" rtl="0">
              <a:spcBef>
                <a:spcPts val="0"/>
              </a:spcBef>
              <a:spcAft>
                <a:spcPts val="0"/>
              </a:spcAft>
              <a:buSzPts val="2400"/>
              <a:buChar char="●"/>
            </a:pPr>
            <a:r>
              <a:rPr lang="en-US" sz="2400"/>
              <a:t>For other electives, </a:t>
            </a:r>
            <a:r>
              <a:rPr b="1" lang="en-US" sz="2400"/>
              <a:t>hand carry</a:t>
            </a:r>
            <a:r>
              <a:rPr lang="en-US" sz="2400"/>
              <a:t> whatever notebook/binder and pencil you use for your electives. </a:t>
            </a:r>
            <a:endParaRPr sz="2400"/>
          </a:p>
          <a:p>
            <a:pPr indent="-381000" lvl="0" marL="457200" rtl="0">
              <a:spcBef>
                <a:spcPts val="0"/>
              </a:spcBef>
              <a:spcAft>
                <a:spcPts val="0"/>
              </a:spcAft>
              <a:buSzPts val="2400"/>
              <a:buChar char="●"/>
            </a:pPr>
            <a:r>
              <a:rPr lang="en-US" sz="2400"/>
              <a:t>Teachers will keep their </a:t>
            </a:r>
            <a:r>
              <a:rPr b="1" lang="en-US" sz="2400"/>
              <a:t>doors locked</a:t>
            </a:r>
            <a:r>
              <a:rPr lang="en-US" sz="2400"/>
              <a:t> during Electives so your things will be safe. </a:t>
            </a:r>
            <a:endParaRPr sz="2400"/>
          </a:p>
          <a:p>
            <a:pPr indent="-381000" lvl="0" marL="457200">
              <a:spcBef>
                <a:spcPts val="0"/>
              </a:spcBef>
              <a:spcAft>
                <a:spcPts val="0"/>
              </a:spcAft>
              <a:buSzPts val="2400"/>
              <a:buChar char="●"/>
            </a:pPr>
            <a:r>
              <a:rPr b="1" lang="en-US" sz="2400"/>
              <a:t>No Gum</a:t>
            </a:r>
            <a:r>
              <a:rPr lang="en-US" sz="2400"/>
              <a:t> is allowed in any of your classes.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9"/>
          <p:cNvSpPr txBox="1"/>
          <p:nvPr>
            <p:ph type="title"/>
          </p:nvPr>
        </p:nvSpPr>
        <p:spPr>
          <a:xfrm>
            <a:off x="2231136" y="964692"/>
            <a:ext cx="7729800" cy="1188600"/>
          </a:xfrm>
          <a:prstGeom prst="rect">
            <a:avLst/>
          </a:prstGeom>
        </p:spPr>
        <p:txBody>
          <a:bodyPr anchorCtr="0" anchor="ctr" bIns="182875" lIns="182875" spcFirstLastPara="1" rIns="182875" wrap="square" tIns="182875">
            <a:noAutofit/>
          </a:bodyPr>
          <a:lstStyle/>
          <a:p>
            <a:pPr indent="0" lvl="0" marL="0">
              <a:spcBef>
                <a:spcPts val="0"/>
              </a:spcBef>
              <a:spcAft>
                <a:spcPts val="0"/>
              </a:spcAft>
              <a:buNone/>
            </a:pPr>
            <a:r>
              <a:rPr lang="en-US"/>
              <a:t>Cell Phone Policy</a:t>
            </a:r>
            <a:endParaRPr/>
          </a:p>
        </p:txBody>
      </p:sp>
      <p:sp>
        <p:nvSpPr>
          <p:cNvPr id="231" name="Google Shape;231;p29"/>
          <p:cNvSpPr txBox="1"/>
          <p:nvPr>
            <p:ph idx="1" type="body"/>
          </p:nvPr>
        </p:nvSpPr>
        <p:spPr>
          <a:xfrm>
            <a:off x="2231125" y="2322575"/>
            <a:ext cx="8311500" cy="4175400"/>
          </a:xfrm>
          <a:prstGeom prst="rect">
            <a:avLst/>
          </a:prstGeom>
        </p:spPr>
        <p:txBody>
          <a:bodyPr anchorCtr="0" anchor="t" bIns="45700" lIns="91425" spcFirstLastPara="1" rIns="91425" wrap="square" tIns="45700">
            <a:noAutofit/>
          </a:bodyPr>
          <a:lstStyle/>
          <a:p>
            <a:pPr indent="-381000" lvl="0" marL="457200" rtl="0">
              <a:spcBef>
                <a:spcPts val="1000"/>
              </a:spcBef>
              <a:spcAft>
                <a:spcPts val="0"/>
              </a:spcAft>
              <a:buSzPts val="2400"/>
              <a:buChar char="●"/>
            </a:pPr>
            <a:r>
              <a:rPr lang="en-US" sz="2400"/>
              <a:t>Your </a:t>
            </a:r>
            <a:r>
              <a:rPr b="1" lang="en-US" sz="2400"/>
              <a:t>cell phone</a:t>
            </a:r>
            <a:r>
              <a:rPr lang="en-US" sz="2400"/>
              <a:t> must stay in your </a:t>
            </a:r>
            <a:r>
              <a:rPr b="1" lang="en-US" sz="2400"/>
              <a:t>backpack </a:t>
            </a:r>
            <a:r>
              <a:rPr lang="en-US" sz="2400"/>
              <a:t>and </a:t>
            </a:r>
            <a:r>
              <a:rPr b="1" lang="en-US" sz="2400"/>
              <a:t>put away</a:t>
            </a:r>
            <a:r>
              <a:rPr b="1" lang="en-US" sz="2400"/>
              <a:t> </a:t>
            </a:r>
            <a:r>
              <a:rPr lang="en-US" sz="2400"/>
              <a:t>at </a:t>
            </a:r>
            <a:r>
              <a:rPr b="1" lang="en-US" sz="2400"/>
              <a:t>all times</a:t>
            </a:r>
            <a:r>
              <a:rPr lang="en-US" sz="2400"/>
              <a:t> during the school day. The school day begins when you step inside the building and ends when you step outside the building. </a:t>
            </a:r>
            <a:endParaRPr sz="2400"/>
          </a:p>
          <a:p>
            <a:pPr indent="-381000" lvl="0" marL="457200" rtl="0">
              <a:spcBef>
                <a:spcPts val="0"/>
              </a:spcBef>
              <a:spcAft>
                <a:spcPts val="0"/>
              </a:spcAft>
              <a:buSzPts val="2400"/>
              <a:buChar char="●"/>
            </a:pPr>
            <a:r>
              <a:rPr lang="en-US" sz="2400"/>
              <a:t>This includes the </a:t>
            </a:r>
            <a:r>
              <a:rPr b="1" lang="en-US" sz="2400"/>
              <a:t>hallways,</a:t>
            </a:r>
            <a:r>
              <a:rPr lang="en-US" sz="2400"/>
              <a:t> </a:t>
            </a:r>
            <a:r>
              <a:rPr lang="en-US" sz="2400" u="sng"/>
              <a:t>the </a:t>
            </a:r>
            <a:r>
              <a:rPr b="1" lang="en-US" sz="2400" u="sng"/>
              <a:t>bathrooms,</a:t>
            </a:r>
            <a:r>
              <a:rPr lang="en-US" sz="2400"/>
              <a:t> and all </a:t>
            </a:r>
            <a:r>
              <a:rPr b="1" lang="en-US" sz="2400"/>
              <a:t>classrooms</a:t>
            </a:r>
            <a:r>
              <a:rPr lang="en-US" sz="2400"/>
              <a:t>. </a:t>
            </a:r>
            <a:endParaRPr sz="2400"/>
          </a:p>
          <a:p>
            <a:pPr indent="-381000" lvl="0" marL="457200" rtl="0">
              <a:spcBef>
                <a:spcPts val="0"/>
              </a:spcBef>
              <a:spcAft>
                <a:spcPts val="0"/>
              </a:spcAft>
              <a:buSzPts val="2400"/>
              <a:buChar char="●"/>
            </a:pPr>
            <a:r>
              <a:rPr lang="en-US" sz="2400"/>
              <a:t>The </a:t>
            </a:r>
            <a:r>
              <a:rPr b="1" lang="en-US" sz="2400"/>
              <a:t>only exception</a:t>
            </a:r>
            <a:r>
              <a:rPr lang="en-US" sz="2400"/>
              <a:t> is if your teacher gives you permission for educational use in a class. </a:t>
            </a:r>
            <a:endParaRPr sz="2400"/>
          </a:p>
          <a:p>
            <a:pPr indent="0" lvl="0" marL="457200" rtl="0">
              <a:spcBef>
                <a:spcPts val="1000"/>
              </a:spcBef>
              <a:spcAft>
                <a:spcPts val="0"/>
              </a:spcAft>
              <a:buNone/>
            </a:pPr>
            <a:r>
              <a:t/>
            </a:r>
            <a:endParaRPr sz="2400"/>
          </a:p>
          <a:p>
            <a:pPr indent="0" lvl="0" marL="457200">
              <a:spcBef>
                <a:spcPts val="1000"/>
              </a:spcBef>
              <a:spcAft>
                <a:spcPts val="0"/>
              </a:spcAft>
              <a:buNone/>
            </a:pPr>
            <a:r>
              <a:t/>
            </a:r>
            <a:endParaRPr sz="2400"/>
          </a:p>
        </p:txBody>
      </p:sp>
      <p:pic>
        <p:nvPicPr>
          <p:cNvPr id="232" name="Google Shape;232;p29"/>
          <p:cNvPicPr preferRelativeResize="0"/>
          <p:nvPr/>
        </p:nvPicPr>
        <p:blipFill>
          <a:blip r:embed="rId3">
            <a:alphaModFix/>
          </a:blip>
          <a:stretch>
            <a:fillRect/>
          </a:stretch>
        </p:blipFill>
        <p:spPr>
          <a:xfrm>
            <a:off x="7496965" y="5121375"/>
            <a:ext cx="1843082" cy="118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0"/>
          <p:cNvSpPr txBox="1"/>
          <p:nvPr>
            <p:ph type="title"/>
          </p:nvPr>
        </p:nvSpPr>
        <p:spPr>
          <a:xfrm>
            <a:off x="2231136" y="964692"/>
            <a:ext cx="7729800" cy="1188600"/>
          </a:xfrm>
          <a:prstGeom prst="rect">
            <a:avLst/>
          </a:prstGeom>
        </p:spPr>
        <p:txBody>
          <a:bodyPr anchorCtr="0" anchor="ctr" bIns="182875" lIns="182875" spcFirstLastPara="1" rIns="182875" wrap="square" tIns="182875">
            <a:noAutofit/>
          </a:bodyPr>
          <a:lstStyle/>
          <a:p>
            <a:pPr indent="0" lvl="0" marL="0">
              <a:spcBef>
                <a:spcPts val="0"/>
              </a:spcBef>
              <a:spcAft>
                <a:spcPts val="0"/>
              </a:spcAft>
              <a:buNone/>
            </a:pPr>
            <a:r>
              <a:rPr lang="en-US"/>
              <a:t>Cell Phone Policy</a:t>
            </a:r>
            <a:endParaRPr/>
          </a:p>
        </p:txBody>
      </p:sp>
      <p:sp>
        <p:nvSpPr>
          <p:cNvPr id="238" name="Google Shape;238;p30"/>
          <p:cNvSpPr txBox="1"/>
          <p:nvPr>
            <p:ph idx="1" type="body"/>
          </p:nvPr>
        </p:nvSpPr>
        <p:spPr>
          <a:xfrm>
            <a:off x="2231125" y="2343450"/>
            <a:ext cx="7729800" cy="4514400"/>
          </a:xfrm>
          <a:prstGeom prst="rect">
            <a:avLst/>
          </a:prstGeom>
        </p:spPr>
        <p:txBody>
          <a:bodyPr anchorCtr="0" anchor="t" bIns="45700" lIns="91425" spcFirstLastPara="1" rIns="91425" wrap="square" tIns="45700">
            <a:noAutofit/>
          </a:bodyPr>
          <a:lstStyle/>
          <a:p>
            <a:pPr indent="-381000" lvl="0" marL="457200" rtl="0">
              <a:spcBef>
                <a:spcPts val="1000"/>
              </a:spcBef>
              <a:spcAft>
                <a:spcPts val="0"/>
              </a:spcAft>
              <a:buSzPts val="2400"/>
              <a:buChar char="●"/>
            </a:pPr>
            <a:r>
              <a:rPr b="1" lang="en-US" sz="2400"/>
              <a:t>1st offense:</a:t>
            </a:r>
            <a:r>
              <a:rPr lang="en-US" sz="2400"/>
              <a:t> your teacher will </a:t>
            </a:r>
            <a:r>
              <a:rPr b="1" lang="en-US" sz="2400"/>
              <a:t>remind</a:t>
            </a:r>
            <a:r>
              <a:rPr lang="en-US" sz="2400"/>
              <a:t> you to put the cell phone away.</a:t>
            </a:r>
            <a:endParaRPr sz="2400"/>
          </a:p>
          <a:p>
            <a:pPr indent="-381000" lvl="0" marL="457200" rtl="0">
              <a:spcBef>
                <a:spcPts val="0"/>
              </a:spcBef>
              <a:spcAft>
                <a:spcPts val="0"/>
              </a:spcAft>
              <a:buSzPts val="2400"/>
              <a:buChar char="●"/>
            </a:pPr>
            <a:r>
              <a:rPr b="1" lang="en-US" sz="2400"/>
              <a:t>2nd offense:</a:t>
            </a:r>
            <a:r>
              <a:rPr lang="en-US" sz="2400"/>
              <a:t> you will be s</a:t>
            </a:r>
            <a:r>
              <a:rPr b="1" lang="en-US" sz="2400"/>
              <a:t>ent to the office</a:t>
            </a:r>
            <a:r>
              <a:rPr lang="en-US" sz="2400"/>
              <a:t> with your phone and it will be kept in a safe place </a:t>
            </a:r>
            <a:r>
              <a:rPr b="1" lang="en-US" sz="2400"/>
              <a:t>until the end of the day</a:t>
            </a:r>
            <a:r>
              <a:rPr lang="en-US" sz="2400"/>
              <a:t>.  </a:t>
            </a:r>
            <a:r>
              <a:rPr b="1" lang="en-US" sz="2400"/>
              <a:t>Your parent</a:t>
            </a:r>
            <a:r>
              <a:rPr lang="en-US" sz="2400"/>
              <a:t> will be contacted and he or she may pick up your phone from the office. </a:t>
            </a:r>
            <a:endParaRPr sz="2400"/>
          </a:p>
          <a:p>
            <a:pPr indent="-381000" lvl="0" marL="457200">
              <a:spcBef>
                <a:spcPts val="0"/>
              </a:spcBef>
              <a:spcAft>
                <a:spcPts val="0"/>
              </a:spcAft>
              <a:buSzPts val="2400"/>
              <a:buChar char="●"/>
            </a:pPr>
            <a:r>
              <a:rPr b="1" lang="en-US" sz="2400"/>
              <a:t>3rd Offense</a:t>
            </a:r>
            <a:r>
              <a:rPr lang="en-US" sz="2400"/>
              <a:t>: you will once again take your phone to the office for </a:t>
            </a:r>
            <a:r>
              <a:rPr b="1" lang="en-US" sz="2400"/>
              <a:t>safekeeping</a:t>
            </a:r>
            <a:r>
              <a:rPr lang="en-US" sz="2400"/>
              <a:t> and you will receive a </a:t>
            </a:r>
            <a:r>
              <a:rPr b="1" lang="en-US" sz="2400"/>
              <a:t>Choices Referral </a:t>
            </a:r>
            <a:r>
              <a:rPr lang="en-US" sz="2400"/>
              <a:t>for failure to </a:t>
            </a:r>
            <a:r>
              <a:rPr b="1" lang="en-US" sz="2400"/>
              <a:t>follow a lawful directive </a:t>
            </a:r>
            <a:r>
              <a:rPr lang="en-US" sz="2400"/>
              <a:t>from your teacher. Your parent will be contacted and he or she may pick up your phone from the office.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2231136" y="964692"/>
            <a:ext cx="7729800" cy="1188600"/>
          </a:xfrm>
          <a:prstGeom prst="rect">
            <a:avLst/>
          </a:prstGeom>
        </p:spPr>
        <p:txBody>
          <a:bodyPr anchorCtr="0" anchor="ctr" bIns="182875" lIns="182875" spcFirstLastPara="1" rIns="182875" wrap="square" tIns="182875">
            <a:noAutofit/>
          </a:bodyPr>
          <a:lstStyle/>
          <a:p>
            <a:pPr indent="0" lvl="0" marL="0">
              <a:spcBef>
                <a:spcPts val="0"/>
              </a:spcBef>
              <a:spcAft>
                <a:spcPts val="0"/>
              </a:spcAft>
              <a:buNone/>
            </a:pPr>
            <a:r>
              <a:rPr lang="en-US"/>
              <a:t>Cell Phone Policy</a:t>
            </a:r>
            <a:endParaRPr/>
          </a:p>
        </p:txBody>
      </p:sp>
      <p:sp>
        <p:nvSpPr>
          <p:cNvPr id="244" name="Google Shape;244;p31"/>
          <p:cNvSpPr txBox="1"/>
          <p:nvPr>
            <p:ph idx="1" type="body"/>
          </p:nvPr>
        </p:nvSpPr>
        <p:spPr>
          <a:xfrm>
            <a:off x="2231125" y="2375075"/>
            <a:ext cx="7729800" cy="3657600"/>
          </a:xfrm>
          <a:prstGeom prst="rect">
            <a:avLst/>
          </a:prstGeom>
        </p:spPr>
        <p:txBody>
          <a:bodyPr anchorCtr="0" anchor="t" bIns="45700" lIns="91425" spcFirstLastPara="1" rIns="91425" wrap="square" tIns="45700">
            <a:noAutofit/>
          </a:bodyPr>
          <a:lstStyle/>
          <a:p>
            <a:pPr indent="0" lvl="0" marL="0" rtl="0">
              <a:spcBef>
                <a:spcPts val="1000"/>
              </a:spcBef>
              <a:spcAft>
                <a:spcPts val="0"/>
              </a:spcAft>
              <a:buNone/>
            </a:pPr>
            <a:r>
              <a:rPr lang="en-US" sz="2400"/>
              <a:t>*Students </a:t>
            </a:r>
            <a:r>
              <a:rPr b="1" lang="en-US" sz="2400"/>
              <a:t>may not video, record, or take a picture of any teacher, staff member, or another student</a:t>
            </a:r>
            <a:r>
              <a:rPr lang="en-US" sz="2400"/>
              <a:t> while at school per Johnston County Schools Policy, without that person’s written permission. </a:t>
            </a:r>
            <a:endParaRPr sz="2400"/>
          </a:p>
          <a:p>
            <a:pPr indent="0" lvl="0" marL="0" rtl="0">
              <a:spcBef>
                <a:spcPts val="1000"/>
              </a:spcBef>
              <a:spcAft>
                <a:spcPts val="0"/>
              </a:spcAft>
              <a:buNone/>
            </a:pPr>
            <a:r>
              <a:rPr lang="en-US" sz="2400"/>
              <a:t>*This will result in an </a:t>
            </a:r>
            <a:r>
              <a:rPr b="1" lang="en-US" sz="2400"/>
              <a:t>immediate Office Referral </a:t>
            </a:r>
            <a:r>
              <a:rPr lang="en-US" sz="2400"/>
              <a:t>on the first offense and your phone will be kept in the office until a parent is able to pick it up. </a:t>
            </a:r>
            <a:endParaRPr sz="2400"/>
          </a:p>
          <a:p>
            <a:pPr indent="0" lvl="0" marL="0" rtl="0">
              <a:spcBef>
                <a:spcPts val="1000"/>
              </a:spcBef>
              <a:spcAft>
                <a:spcPts val="0"/>
              </a:spcAft>
              <a:buNone/>
            </a:pPr>
            <a:r>
              <a:rPr lang="en-US" sz="2400"/>
              <a:t>*</a:t>
            </a:r>
            <a:r>
              <a:rPr b="1" lang="en-US" sz="2400"/>
              <a:t>It simply is not worth it!! Keep phones put away during school!!!</a:t>
            </a:r>
            <a:endParaRPr b="1" sz="2400"/>
          </a:p>
          <a:p>
            <a:pPr indent="0" lvl="0" marL="0">
              <a:spcBef>
                <a:spcPts val="1000"/>
              </a:spcBef>
              <a:spcAft>
                <a:spcPts val="0"/>
              </a:spcAft>
              <a:buNone/>
            </a:pPr>
            <a: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2"/>
          <p:cNvSpPr txBox="1"/>
          <p:nvPr>
            <p:ph type="title"/>
          </p:nvPr>
        </p:nvSpPr>
        <p:spPr>
          <a:xfrm>
            <a:off x="2231136" y="964692"/>
            <a:ext cx="7729800" cy="1188600"/>
          </a:xfrm>
          <a:prstGeom prst="rect">
            <a:avLst/>
          </a:prstGeom>
        </p:spPr>
        <p:txBody>
          <a:bodyPr anchorCtr="0" anchor="ctr" bIns="182875" lIns="182875" spcFirstLastPara="1" rIns="182875" wrap="square" tIns="182875">
            <a:noAutofit/>
          </a:bodyPr>
          <a:lstStyle/>
          <a:p>
            <a:pPr indent="0" lvl="0" marL="0">
              <a:spcBef>
                <a:spcPts val="0"/>
              </a:spcBef>
              <a:spcAft>
                <a:spcPts val="0"/>
              </a:spcAft>
              <a:buNone/>
            </a:pPr>
            <a:r>
              <a:rPr lang="en-US"/>
              <a:t>Gum Policy</a:t>
            </a:r>
            <a:endParaRPr/>
          </a:p>
        </p:txBody>
      </p:sp>
      <p:sp>
        <p:nvSpPr>
          <p:cNvPr id="250" name="Google Shape;250;p32"/>
          <p:cNvSpPr txBox="1"/>
          <p:nvPr>
            <p:ph idx="1" type="body"/>
          </p:nvPr>
        </p:nvSpPr>
        <p:spPr>
          <a:xfrm>
            <a:off x="2231125" y="2349300"/>
            <a:ext cx="7729800" cy="3702000"/>
          </a:xfrm>
          <a:prstGeom prst="rect">
            <a:avLst/>
          </a:prstGeom>
        </p:spPr>
        <p:txBody>
          <a:bodyPr anchorCtr="0" anchor="t" bIns="45700" lIns="91425" spcFirstLastPara="1" rIns="91425" wrap="square" tIns="45700">
            <a:noAutofit/>
          </a:bodyPr>
          <a:lstStyle/>
          <a:p>
            <a:pPr indent="-381000" lvl="0" marL="457200" rtl="0">
              <a:spcBef>
                <a:spcPts val="1000"/>
              </a:spcBef>
              <a:spcAft>
                <a:spcPts val="0"/>
              </a:spcAft>
              <a:buSzPts val="2400"/>
              <a:buChar char="●"/>
            </a:pPr>
            <a:r>
              <a:rPr b="1" lang="en-US" sz="2400"/>
              <a:t>No Gum is allowed in any class. </a:t>
            </a:r>
            <a:endParaRPr b="1" sz="2400"/>
          </a:p>
          <a:p>
            <a:pPr indent="-381000" lvl="0" marL="457200" rtl="0">
              <a:spcBef>
                <a:spcPts val="0"/>
              </a:spcBef>
              <a:spcAft>
                <a:spcPts val="0"/>
              </a:spcAft>
              <a:buSzPts val="2400"/>
              <a:buChar char="●"/>
            </a:pPr>
            <a:r>
              <a:rPr lang="en-US" sz="2400"/>
              <a:t>1st offense: you will be asked to spit it out.</a:t>
            </a:r>
            <a:endParaRPr sz="2400"/>
          </a:p>
          <a:p>
            <a:pPr indent="-381000" lvl="0" marL="457200" rtl="0">
              <a:spcBef>
                <a:spcPts val="0"/>
              </a:spcBef>
              <a:spcAft>
                <a:spcPts val="0"/>
              </a:spcAft>
              <a:buSzPts val="2400"/>
              <a:buChar char="●"/>
            </a:pPr>
            <a:r>
              <a:rPr lang="en-US" sz="2400"/>
              <a:t>2nd offense: you will be referred to </a:t>
            </a:r>
            <a:r>
              <a:rPr b="1" lang="en-US" sz="2400"/>
              <a:t>Choices</a:t>
            </a:r>
            <a:r>
              <a:rPr lang="en-US" sz="2400"/>
              <a:t> for failure to follow a lawful directive by a teacher. </a:t>
            </a:r>
            <a:endParaRPr sz="2400"/>
          </a:p>
          <a:p>
            <a:pPr indent="0" lvl="0" marL="0" rtl="0">
              <a:spcBef>
                <a:spcPts val="1000"/>
              </a:spcBef>
              <a:spcAft>
                <a:spcPts val="0"/>
              </a:spcAft>
              <a:buNone/>
            </a:pPr>
            <a:r>
              <a:rPr lang="en-US" sz="2400"/>
              <a:t> Frankly, there are many students who </a:t>
            </a:r>
            <a:endParaRPr sz="2400"/>
          </a:p>
          <a:p>
            <a:pPr indent="0" lvl="0" marL="0" rtl="0">
              <a:spcBef>
                <a:spcPts val="1000"/>
              </a:spcBef>
              <a:spcAft>
                <a:spcPts val="0"/>
              </a:spcAft>
              <a:buNone/>
            </a:pPr>
            <a:r>
              <a:rPr lang="en-US" sz="2400"/>
              <a:t>leave chewed gum on the floor or stick it </a:t>
            </a:r>
            <a:endParaRPr sz="2400"/>
          </a:p>
          <a:p>
            <a:pPr indent="0" lvl="0" marL="0" rtl="0">
              <a:spcBef>
                <a:spcPts val="1000"/>
              </a:spcBef>
              <a:spcAft>
                <a:spcPts val="0"/>
              </a:spcAft>
              <a:buNone/>
            </a:pPr>
            <a:r>
              <a:rPr lang="en-US" sz="2400"/>
              <a:t>onto furniture. This is the reason for the</a:t>
            </a:r>
            <a:endParaRPr sz="2400"/>
          </a:p>
          <a:p>
            <a:pPr indent="0" lvl="0" marL="0" rtl="0">
              <a:spcBef>
                <a:spcPts val="1000"/>
              </a:spcBef>
              <a:spcAft>
                <a:spcPts val="0"/>
              </a:spcAft>
              <a:buNone/>
            </a:pPr>
            <a:r>
              <a:rPr b="1" lang="en-US" sz="2400"/>
              <a:t>No Gum Policy. </a:t>
            </a:r>
            <a:endParaRPr b="1" sz="2400"/>
          </a:p>
          <a:p>
            <a:pPr indent="0" lvl="0" marL="457200" rtl="0">
              <a:spcBef>
                <a:spcPts val="1000"/>
              </a:spcBef>
              <a:spcAft>
                <a:spcPts val="0"/>
              </a:spcAft>
              <a:buNone/>
            </a:pPr>
            <a:r>
              <a:t/>
            </a:r>
            <a:endParaRPr sz="2400"/>
          </a:p>
          <a:p>
            <a:pPr indent="0" lvl="0" marL="0">
              <a:spcBef>
                <a:spcPts val="1000"/>
              </a:spcBef>
              <a:spcAft>
                <a:spcPts val="0"/>
              </a:spcAft>
              <a:buNone/>
            </a:pPr>
            <a:r>
              <a:t/>
            </a:r>
            <a:endParaRPr sz="2400"/>
          </a:p>
        </p:txBody>
      </p:sp>
      <p:pic>
        <p:nvPicPr>
          <p:cNvPr id="251" name="Google Shape;251;p32"/>
          <p:cNvPicPr preferRelativeResize="0"/>
          <p:nvPr/>
        </p:nvPicPr>
        <p:blipFill>
          <a:blip r:embed="rId3">
            <a:alphaModFix/>
          </a:blip>
          <a:stretch>
            <a:fillRect/>
          </a:stretch>
        </p:blipFill>
        <p:spPr>
          <a:xfrm>
            <a:off x="7864675" y="4020400"/>
            <a:ext cx="1926336" cy="19263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3"/>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CAFETERIA EXPECTATIONS</a:t>
            </a:r>
            <a:endParaRPr/>
          </a:p>
        </p:txBody>
      </p:sp>
      <p:pic>
        <p:nvPicPr>
          <p:cNvPr id="257" name="Google Shape;257;p33"/>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258" name="Google Shape;258;p33"/>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259" name="Google Shape;259;p33"/>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260" name="Google Shape;260;p33"/>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
        <p:nvSpPr>
          <p:cNvPr id="261" name="Google Shape;261;p33"/>
          <p:cNvSpPr txBox="1"/>
          <p:nvPr>
            <p:ph idx="1" type="body"/>
          </p:nvPr>
        </p:nvSpPr>
        <p:spPr>
          <a:xfrm>
            <a:off x="1269268" y="1505244"/>
            <a:ext cx="9697330" cy="4940106"/>
          </a:xfrm>
          <a:prstGeom prst="rect">
            <a:avLst/>
          </a:prstGeom>
          <a:noFill/>
          <a:ln>
            <a:noFill/>
          </a:ln>
        </p:spPr>
        <p:txBody>
          <a:bodyPr anchorCtr="0" anchor="t" bIns="45700" lIns="91425" spcFirstLastPara="1" rIns="91425" wrap="square" tIns="45700">
            <a:noAutofit/>
          </a:bodyPr>
          <a:lstStyle/>
          <a:p>
            <a:pPr indent="-50800" lvl="0" marL="228600" marR="0" rtl="0" algn="l">
              <a:lnSpc>
                <a:spcPct val="100000"/>
              </a:lnSpc>
              <a:spcBef>
                <a:spcPts val="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a:p>
            <a:pPr indent="-50800" lvl="0" marL="22860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p:txBody>
      </p:sp>
      <p:pic>
        <p:nvPicPr>
          <p:cNvPr id="262" name="Google Shape;262;p33"/>
          <p:cNvPicPr preferRelativeResize="0"/>
          <p:nvPr/>
        </p:nvPicPr>
        <p:blipFill rotWithShape="1">
          <a:blip r:embed="rId5">
            <a:alphaModFix/>
          </a:blip>
          <a:srcRect b="0" l="0" r="0" t="0"/>
          <a:stretch/>
        </p:blipFill>
        <p:spPr>
          <a:xfrm>
            <a:off x="2263777" y="1582190"/>
            <a:ext cx="7697087" cy="48631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7</a:t>
            </a:r>
            <a:r>
              <a:rPr b="0" baseline="30000" i="0" lang="en-US" sz="2800" u="none" cap="none" strike="noStrike">
                <a:solidFill>
                  <a:srgbClr val="262626"/>
                </a:solidFill>
                <a:latin typeface="Cabin"/>
                <a:ea typeface="Cabin"/>
                <a:cs typeface="Cabin"/>
                <a:sym typeface="Cabin"/>
              </a:rPr>
              <a:t>TH</a:t>
            </a:r>
            <a:r>
              <a:rPr b="0" i="0" lang="en-US" sz="2800" u="none" cap="none" strike="noStrike">
                <a:solidFill>
                  <a:srgbClr val="262626"/>
                </a:solidFill>
                <a:latin typeface="Cabin"/>
                <a:ea typeface="Cabin"/>
                <a:cs typeface="Cabin"/>
                <a:sym typeface="Cabin"/>
              </a:rPr>
              <a:t> GRADE EXPECTATIONS </a:t>
            </a:r>
            <a:endParaRPr/>
          </a:p>
        </p:txBody>
      </p:sp>
      <p:sp>
        <p:nvSpPr>
          <p:cNvPr id="106" name="Google Shape;106;p16"/>
          <p:cNvSpPr txBox="1"/>
          <p:nvPr>
            <p:ph idx="1" type="body"/>
          </p:nvPr>
        </p:nvSpPr>
        <p:spPr>
          <a:xfrm>
            <a:off x="1204898" y="1568901"/>
            <a:ext cx="9782204" cy="48319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Welcome to the 7</a:t>
            </a:r>
            <a:r>
              <a:rPr b="0" baseline="30000" i="0" lang="en-US" sz="2800" u="none" cap="none" strike="noStrike">
                <a:solidFill>
                  <a:srgbClr val="262626"/>
                </a:solidFill>
                <a:latin typeface="Cabin"/>
                <a:ea typeface="Cabin"/>
                <a:cs typeface="Cabin"/>
                <a:sym typeface="Cabin"/>
              </a:rPr>
              <a:t>th</a:t>
            </a:r>
            <a:r>
              <a:rPr b="0" i="0" lang="en-US" sz="2800" u="none" cap="none" strike="noStrike">
                <a:solidFill>
                  <a:srgbClr val="262626"/>
                </a:solidFill>
                <a:latin typeface="Cabin"/>
                <a:ea typeface="Cabin"/>
                <a:cs typeface="Cabin"/>
                <a:sym typeface="Cabin"/>
              </a:rPr>
              <a:t> Grade!</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We are excited to have you on this hallway, and it is our goal everyday to work as hard as we can for you so that you ultimately will be able to reach the goals you have set for yourself!</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In order for you to have a successful school year there are a few things we need to go over with you!</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Make sure you pay close attention so that you can have THE BEST possible 7</a:t>
            </a:r>
            <a:r>
              <a:rPr b="0" baseline="30000" i="0" lang="en-US" sz="2800" u="none" cap="none" strike="noStrike">
                <a:solidFill>
                  <a:srgbClr val="262626"/>
                </a:solidFill>
                <a:latin typeface="Cabin"/>
                <a:ea typeface="Cabin"/>
                <a:cs typeface="Cabin"/>
                <a:sym typeface="Cabin"/>
              </a:rPr>
              <a:t>th</a:t>
            </a:r>
            <a:r>
              <a:rPr b="0" i="0" lang="en-US" sz="2800" u="none" cap="none" strike="noStrike">
                <a:solidFill>
                  <a:srgbClr val="262626"/>
                </a:solidFill>
                <a:latin typeface="Cabin"/>
                <a:ea typeface="Cabin"/>
                <a:cs typeface="Cabin"/>
                <a:sym typeface="Cabin"/>
              </a:rPr>
              <a:t> grade year!</a:t>
            </a:r>
            <a:endParaRPr/>
          </a:p>
        </p:txBody>
      </p:sp>
      <p:pic>
        <p:nvPicPr>
          <p:cNvPr id="107" name="Google Shape;107;p16"/>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108" name="Google Shape;108;p16"/>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109" name="Google Shape;109;p16"/>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110" name="Google Shape;110;p16"/>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CAFETERIA EXPECTATIONS</a:t>
            </a:r>
            <a:endParaRPr/>
          </a:p>
        </p:txBody>
      </p:sp>
      <p:pic>
        <p:nvPicPr>
          <p:cNvPr id="268" name="Google Shape;268;p34"/>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269" name="Google Shape;269;p34"/>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270" name="Google Shape;270;p34"/>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271" name="Google Shape;271;p34"/>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
        <p:nvSpPr>
          <p:cNvPr id="272" name="Google Shape;272;p34"/>
          <p:cNvSpPr txBox="1"/>
          <p:nvPr>
            <p:ph idx="1" type="body"/>
          </p:nvPr>
        </p:nvSpPr>
        <p:spPr>
          <a:xfrm>
            <a:off x="1269268" y="1505244"/>
            <a:ext cx="9697330" cy="4940106"/>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accent2"/>
              </a:buClr>
              <a:buSzPts val="2590"/>
              <a:buFont typeface="Arial"/>
              <a:buChar char="•"/>
            </a:pPr>
            <a:r>
              <a:rPr b="0" i="0" lang="en-US" sz="2590" u="none" cap="none" strike="noStrike">
                <a:solidFill>
                  <a:srgbClr val="262626"/>
                </a:solidFill>
                <a:latin typeface="Cabin"/>
                <a:ea typeface="Cabin"/>
                <a:cs typeface="Cabin"/>
                <a:sym typeface="Cabin"/>
              </a:rPr>
              <a:t>Once you get your food from the cafeteria line </a:t>
            </a:r>
            <a:r>
              <a:rPr b="1" i="0" lang="en-US" sz="2590" u="sng" cap="none" strike="noStrike">
                <a:solidFill>
                  <a:srgbClr val="262626"/>
                </a:solidFill>
                <a:latin typeface="Cabin"/>
                <a:ea typeface="Cabin"/>
                <a:cs typeface="Cabin"/>
                <a:sym typeface="Cabin"/>
              </a:rPr>
              <a:t>YOU ARE NOT ALLOWED </a:t>
            </a:r>
            <a:r>
              <a:rPr b="0" i="0" lang="en-US" sz="2590" u="none" cap="none" strike="noStrike">
                <a:solidFill>
                  <a:srgbClr val="262626"/>
                </a:solidFill>
                <a:latin typeface="Cabin"/>
                <a:ea typeface="Cabin"/>
                <a:cs typeface="Cabin"/>
                <a:sym typeface="Cabin"/>
              </a:rPr>
              <a:t>to get back up.</a:t>
            </a:r>
            <a:endParaRPr/>
          </a:p>
          <a:p>
            <a:pPr indent="-228600" lvl="0" marL="228600" marR="0" rtl="0" algn="l">
              <a:lnSpc>
                <a:spcPct val="80000"/>
              </a:lnSpc>
              <a:spcBef>
                <a:spcPts val="1000"/>
              </a:spcBef>
              <a:spcAft>
                <a:spcPts val="0"/>
              </a:spcAft>
              <a:buClr>
                <a:schemeClr val="accent2"/>
              </a:buClr>
              <a:buSzPts val="2590"/>
              <a:buFont typeface="Arial"/>
              <a:buChar char="•"/>
            </a:pPr>
            <a:r>
              <a:rPr b="0" i="0" lang="en-US" sz="2590" u="none" cap="none" strike="noStrike">
                <a:solidFill>
                  <a:srgbClr val="262626"/>
                </a:solidFill>
                <a:latin typeface="Cabin"/>
                <a:ea typeface="Cabin"/>
                <a:cs typeface="Cabin"/>
                <a:sym typeface="Cabin"/>
              </a:rPr>
              <a:t>This means you must get </a:t>
            </a:r>
            <a:r>
              <a:rPr b="1" i="0" lang="en-US" sz="2590" u="sng" cap="none" strike="noStrike">
                <a:solidFill>
                  <a:srgbClr val="262626"/>
                </a:solidFill>
                <a:latin typeface="Cabin"/>
                <a:ea typeface="Cabin"/>
                <a:cs typeface="Cabin"/>
                <a:sym typeface="Cabin"/>
              </a:rPr>
              <a:t>ALL</a:t>
            </a:r>
            <a:r>
              <a:rPr b="0" i="0" lang="en-US" sz="2590" u="none" cap="none" strike="noStrike">
                <a:solidFill>
                  <a:srgbClr val="262626"/>
                </a:solidFill>
                <a:latin typeface="Cabin"/>
                <a:ea typeface="Cabin"/>
                <a:cs typeface="Cabin"/>
                <a:sym typeface="Cabin"/>
              </a:rPr>
              <a:t> of your food/drinks/utensils when you go through the line.</a:t>
            </a:r>
            <a:endParaRPr/>
          </a:p>
          <a:p>
            <a:pPr indent="-228600" lvl="0" marL="228600" marR="0" rtl="0" algn="l">
              <a:lnSpc>
                <a:spcPct val="80000"/>
              </a:lnSpc>
              <a:spcBef>
                <a:spcPts val="1000"/>
              </a:spcBef>
              <a:spcAft>
                <a:spcPts val="0"/>
              </a:spcAft>
              <a:buClr>
                <a:schemeClr val="accent2"/>
              </a:buClr>
              <a:buSzPts val="2590"/>
              <a:buFont typeface="Arial"/>
              <a:buChar char="•"/>
            </a:pPr>
            <a:r>
              <a:rPr b="0" i="0" lang="en-US" sz="2590" u="none" cap="none" strike="noStrike">
                <a:solidFill>
                  <a:srgbClr val="262626"/>
                </a:solidFill>
                <a:latin typeface="Cabin"/>
                <a:ea typeface="Cabin"/>
                <a:cs typeface="Cabin"/>
                <a:sym typeface="Cabin"/>
              </a:rPr>
              <a:t>You are </a:t>
            </a:r>
            <a:r>
              <a:rPr b="1" i="0" lang="en-US" sz="2590" u="sng" cap="none" strike="noStrike">
                <a:solidFill>
                  <a:srgbClr val="262626"/>
                </a:solidFill>
                <a:latin typeface="Cabin"/>
                <a:ea typeface="Cabin"/>
                <a:cs typeface="Cabin"/>
                <a:sym typeface="Cabin"/>
              </a:rPr>
              <a:t>NOT </a:t>
            </a:r>
            <a:r>
              <a:rPr b="0" i="0" lang="en-US" sz="2590" u="none" cap="none" strike="noStrike">
                <a:solidFill>
                  <a:srgbClr val="262626"/>
                </a:solidFill>
                <a:latin typeface="Cabin"/>
                <a:ea typeface="Cabin"/>
                <a:cs typeface="Cabin"/>
                <a:sym typeface="Cabin"/>
              </a:rPr>
              <a:t>allowed to go to the restroom while in the cafeteria (no adults to monitor bathrooms).</a:t>
            </a:r>
            <a:endParaRPr/>
          </a:p>
          <a:p>
            <a:pPr indent="-228600" lvl="0" marL="228600" marR="0" rtl="0" algn="l">
              <a:lnSpc>
                <a:spcPct val="80000"/>
              </a:lnSpc>
              <a:spcBef>
                <a:spcPts val="1000"/>
              </a:spcBef>
              <a:spcAft>
                <a:spcPts val="0"/>
              </a:spcAft>
              <a:buClr>
                <a:schemeClr val="accent2"/>
              </a:buClr>
              <a:buSzPts val="2590"/>
              <a:buFont typeface="Arial"/>
              <a:buChar char="•"/>
            </a:pPr>
            <a:r>
              <a:rPr b="0" i="0" lang="en-US" sz="2590" u="none" cap="none" strike="noStrike">
                <a:solidFill>
                  <a:srgbClr val="262626"/>
                </a:solidFill>
                <a:latin typeface="Cabin"/>
                <a:ea typeface="Cabin"/>
                <a:cs typeface="Cabin"/>
                <a:sym typeface="Cabin"/>
              </a:rPr>
              <a:t>If you have </a:t>
            </a:r>
            <a:r>
              <a:rPr b="1" i="0" lang="en-US" sz="2590" u="sng" cap="none" strike="noStrike">
                <a:solidFill>
                  <a:srgbClr val="262626"/>
                </a:solidFill>
              </a:rPr>
              <a:t>silent lunch </a:t>
            </a:r>
            <a:r>
              <a:rPr b="0" i="0" lang="en-US" sz="2590" u="none" cap="none" strike="noStrike">
                <a:solidFill>
                  <a:srgbClr val="262626"/>
                </a:solidFill>
                <a:latin typeface="Cabin"/>
                <a:ea typeface="Cabin"/>
                <a:cs typeface="Cabin"/>
                <a:sym typeface="Cabin"/>
              </a:rPr>
              <a:t>you are to sit at the tables closest to the stage. </a:t>
            </a:r>
            <a:endParaRPr/>
          </a:p>
          <a:p>
            <a:pPr indent="-228600" lvl="0" marL="228600" marR="0" rtl="0" algn="l">
              <a:lnSpc>
                <a:spcPct val="80000"/>
              </a:lnSpc>
              <a:spcBef>
                <a:spcPts val="1000"/>
              </a:spcBef>
              <a:spcAft>
                <a:spcPts val="0"/>
              </a:spcAft>
              <a:buClr>
                <a:schemeClr val="accent2"/>
              </a:buClr>
              <a:buSzPts val="2590"/>
              <a:buFont typeface="Arial"/>
              <a:buChar char="•"/>
            </a:pPr>
            <a:r>
              <a:rPr b="0" i="0" lang="en-US" sz="2590" u="none" cap="none" strike="noStrike">
                <a:solidFill>
                  <a:srgbClr val="262626"/>
                </a:solidFill>
                <a:latin typeface="Cabin"/>
                <a:ea typeface="Cabin"/>
                <a:cs typeface="Cabin"/>
                <a:sym typeface="Cabin"/>
              </a:rPr>
              <a:t>You are not allowed to talk during silent lunch, if you are caught talking/communicating in any manner with someone you will receive another day of silent lunch (</a:t>
            </a:r>
            <a:r>
              <a:rPr b="1" i="0" lang="en-US" sz="2590" u="none" cap="none" strike="noStrike">
                <a:solidFill>
                  <a:srgbClr val="262626"/>
                </a:solidFill>
                <a:latin typeface="Cabin"/>
                <a:ea typeface="Cabin"/>
                <a:cs typeface="Cabin"/>
                <a:sym typeface="Cabin"/>
              </a:rPr>
              <a:t>IT ISN’T WORTH IT).</a:t>
            </a:r>
            <a:endParaRPr b="0" i="0" sz="2590" u="none" cap="none" strike="noStrike">
              <a:solidFill>
                <a:srgbClr val="262626"/>
              </a:solidFill>
              <a:latin typeface="Cabin"/>
              <a:ea typeface="Cabin"/>
              <a:cs typeface="Cabin"/>
              <a:sym typeface="Cabin"/>
            </a:endParaRPr>
          </a:p>
          <a:p>
            <a:pPr indent="-64135" lvl="0" marL="228600" marR="0" rtl="0" algn="l">
              <a:lnSpc>
                <a:spcPct val="80000"/>
              </a:lnSpc>
              <a:spcBef>
                <a:spcPts val="1000"/>
              </a:spcBef>
              <a:spcAft>
                <a:spcPts val="0"/>
              </a:spcAft>
              <a:buClr>
                <a:schemeClr val="accent2"/>
              </a:buClr>
              <a:buSzPts val="2590"/>
              <a:buFont typeface="Arial"/>
              <a:buNone/>
            </a:pPr>
            <a:r>
              <a:t/>
            </a:r>
            <a:endParaRPr b="0" i="0" sz="2590" u="none" cap="none" strike="noStrike">
              <a:solidFill>
                <a:srgbClr val="262626"/>
              </a:solidFill>
              <a:latin typeface="Cabin"/>
              <a:ea typeface="Cabin"/>
              <a:cs typeface="Cabin"/>
              <a:sym typeface="Cabin"/>
            </a:endParaRPr>
          </a:p>
          <a:p>
            <a:pPr indent="-64135" lvl="0" marL="228600" marR="0" rtl="0" algn="l">
              <a:lnSpc>
                <a:spcPct val="80000"/>
              </a:lnSpc>
              <a:spcBef>
                <a:spcPts val="1000"/>
              </a:spcBef>
              <a:spcAft>
                <a:spcPts val="0"/>
              </a:spcAft>
              <a:buClr>
                <a:schemeClr val="accent2"/>
              </a:buClr>
              <a:buSzPts val="2590"/>
              <a:buFont typeface="Arial"/>
              <a:buNone/>
            </a:pPr>
            <a:r>
              <a:t/>
            </a:r>
            <a:endParaRPr b="0" i="0" sz="2590" u="none" cap="none" strike="noStrike">
              <a:solidFill>
                <a:srgbClr val="262626"/>
              </a:solidFill>
              <a:latin typeface="Cabin"/>
              <a:ea typeface="Cabin"/>
              <a:cs typeface="Cabin"/>
              <a:sym typeface="Cab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5"/>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FIRE DRILL/CODE 300 EXPECTATIONS</a:t>
            </a:r>
            <a:endParaRPr/>
          </a:p>
        </p:txBody>
      </p:sp>
      <p:pic>
        <p:nvPicPr>
          <p:cNvPr id="278" name="Google Shape;278;p35"/>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279" name="Google Shape;279;p35"/>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280" name="Google Shape;280;p35"/>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281" name="Google Shape;281;p35"/>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
        <p:nvSpPr>
          <p:cNvPr id="282" name="Google Shape;282;p35"/>
          <p:cNvSpPr txBox="1"/>
          <p:nvPr>
            <p:ph idx="1" type="body"/>
          </p:nvPr>
        </p:nvSpPr>
        <p:spPr>
          <a:xfrm>
            <a:off x="1269268" y="1505244"/>
            <a:ext cx="9697330" cy="4940106"/>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When we have a fire drill you are to immediately get into a line </a:t>
            </a:r>
            <a:r>
              <a:rPr b="1" i="0" lang="en-US" sz="2800" u="sng" cap="none" strike="noStrike">
                <a:solidFill>
                  <a:srgbClr val="262626"/>
                </a:solidFill>
                <a:latin typeface="Cabin"/>
                <a:ea typeface="Cabin"/>
                <a:cs typeface="Cabin"/>
                <a:sym typeface="Cabin"/>
              </a:rPr>
              <a:t>QUIETLY </a:t>
            </a:r>
            <a:r>
              <a:rPr b="0" i="0" lang="en-US" sz="2800" u="none" cap="none" strike="noStrike">
                <a:solidFill>
                  <a:srgbClr val="262626"/>
                </a:solidFill>
                <a:latin typeface="Cabin"/>
                <a:ea typeface="Cabin"/>
                <a:cs typeface="Cabin"/>
                <a:sym typeface="Cabin"/>
              </a:rPr>
              <a:t>and follow your teacher outside of school in an orderly </a:t>
            </a:r>
            <a:r>
              <a:rPr b="1" i="0" lang="en-US" sz="2800" u="sng" cap="none" strike="noStrike">
                <a:solidFill>
                  <a:srgbClr val="262626"/>
                </a:solidFill>
                <a:latin typeface="Cabin"/>
                <a:ea typeface="Cabin"/>
                <a:cs typeface="Cabin"/>
                <a:sym typeface="Cabin"/>
              </a:rPr>
              <a:t>QUIET</a:t>
            </a:r>
            <a:r>
              <a:rPr b="0" i="0" lang="en-US" sz="2800" u="none" cap="none" strike="noStrike">
                <a:solidFill>
                  <a:srgbClr val="262626"/>
                </a:solidFill>
                <a:latin typeface="Cabin"/>
                <a:ea typeface="Cabin"/>
                <a:cs typeface="Cabin"/>
                <a:sym typeface="Cabin"/>
              </a:rPr>
              <a:t> manner.</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When there is a code 300 drill you are to go to the part of the classroom your teacher directs you </a:t>
            </a:r>
            <a:r>
              <a:rPr b="1" i="0" lang="en-US" sz="2800" u="sng" cap="none" strike="noStrike">
                <a:solidFill>
                  <a:srgbClr val="262626"/>
                </a:solidFill>
                <a:latin typeface="Cabin"/>
                <a:ea typeface="Cabin"/>
                <a:cs typeface="Cabin"/>
                <a:sym typeface="Cabin"/>
              </a:rPr>
              <a:t>QUIETLY</a:t>
            </a:r>
            <a:r>
              <a:rPr b="0" i="0" lang="en-US" sz="2800" u="none" cap="none" strike="noStrike">
                <a:solidFill>
                  <a:srgbClr val="262626"/>
                </a:solidFill>
                <a:latin typeface="Cabin"/>
                <a:ea typeface="Cabin"/>
                <a:cs typeface="Cabin"/>
                <a:sym typeface="Cabin"/>
              </a:rPr>
              <a:t>.</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You are not allowed to talk until the code 300 drill is over.</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If you happen to be in the hallway when there is a code 300 drill you are to go to the nearest classroom if you can not get back to your classroom in a quick manner.</a:t>
            </a:r>
            <a:endParaRPr/>
          </a:p>
          <a:p>
            <a:pPr indent="-50800" lvl="0" marL="22860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a:p>
            <a:pPr indent="-50800" lvl="0" marL="22860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6"/>
          <p:cNvSpPr txBox="1"/>
          <p:nvPr>
            <p:ph type="title"/>
          </p:nvPr>
        </p:nvSpPr>
        <p:spPr>
          <a:xfrm>
            <a:off x="2231136" y="964692"/>
            <a:ext cx="7729800" cy="1188600"/>
          </a:xfrm>
          <a:prstGeom prst="rect">
            <a:avLst/>
          </a:prstGeom>
        </p:spPr>
        <p:txBody>
          <a:bodyPr anchorCtr="0" anchor="ctr" bIns="182875" lIns="182875" spcFirstLastPara="1" rIns="182875" wrap="square" tIns="182875">
            <a:noAutofit/>
          </a:bodyPr>
          <a:lstStyle/>
          <a:p>
            <a:pPr indent="0" lvl="0" marL="0">
              <a:spcBef>
                <a:spcPts val="0"/>
              </a:spcBef>
              <a:spcAft>
                <a:spcPts val="0"/>
              </a:spcAft>
              <a:buNone/>
            </a:pPr>
            <a:r>
              <a:rPr lang="en-US"/>
              <a:t>Walkers, Bus Riders, and Car Pool</a:t>
            </a:r>
            <a:endParaRPr/>
          </a:p>
        </p:txBody>
      </p:sp>
      <p:sp>
        <p:nvSpPr>
          <p:cNvPr id="288" name="Google Shape;288;p36"/>
          <p:cNvSpPr txBox="1"/>
          <p:nvPr>
            <p:ph idx="1" type="body"/>
          </p:nvPr>
        </p:nvSpPr>
        <p:spPr>
          <a:xfrm>
            <a:off x="2231125" y="2301825"/>
            <a:ext cx="7729800" cy="3879900"/>
          </a:xfrm>
          <a:prstGeom prst="rect">
            <a:avLst/>
          </a:prstGeom>
        </p:spPr>
        <p:txBody>
          <a:bodyPr anchorCtr="0" anchor="t" bIns="45700" lIns="91425" spcFirstLastPara="1" rIns="91425" wrap="square" tIns="45700">
            <a:noAutofit/>
          </a:bodyPr>
          <a:lstStyle/>
          <a:p>
            <a:pPr indent="-381000" lvl="0" marL="457200" rtl="0">
              <a:spcBef>
                <a:spcPts val="1000"/>
              </a:spcBef>
              <a:spcAft>
                <a:spcPts val="0"/>
              </a:spcAft>
              <a:buSzPts val="2400"/>
              <a:buChar char="●"/>
            </a:pPr>
            <a:r>
              <a:rPr b="1" lang="en-US" sz="2400"/>
              <a:t>Bus Riders</a:t>
            </a:r>
            <a:r>
              <a:rPr lang="en-US" sz="2400"/>
              <a:t> are dismissed first, at the 3:10 bell.</a:t>
            </a:r>
            <a:endParaRPr sz="2400"/>
          </a:p>
          <a:p>
            <a:pPr indent="-381000" lvl="0" marL="457200" rtl="0">
              <a:spcBef>
                <a:spcPts val="0"/>
              </a:spcBef>
              <a:spcAft>
                <a:spcPts val="0"/>
              </a:spcAft>
              <a:buSzPts val="2400"/>
              <a:buChar char="●"/>
            </a:pPr>
            <a:r>
              <a:rPr b="1" lang="en-US" sz="2400"/>
              <a:t>Carpool</a:t>
            </a:r>
            <a:r>
              <a:rPr b="1" lang="en-US" sz="2400"/>
              <a:t> students</a:t>
            </a:r>
            <a:r>
              <a:rPr lang="en-US" sz="2400"/>
              <a:t> are dismissed next, at the 3:13 bell. You must walk to the front of the school and exit through the Front Door. </a:t>
            </a:r>
            <a:r>
              <a:rPr b="1" lang="en-US" sz="2400"/>
              <a:t>You may not exit through the Back Door.</a:t>
            </a:r>
            <a:endParaRPr b="1" sz="2400"/>
          </a:p>
          <a:p>
            <a:pPr indent="-381000" lvl="0" marL="457200" rtl="0">
              <a:spcBef>
                <a:spcPts val="0"/>
              </a:spcBef>
              <a:spcAft>
                <a:spcPts val="0"/>
              </a:spcAft>
              <a:buSzPts val="2400"/>
              <a:buChar char="●"/>
            </a:pPr>
            <a:r>
              <a:rPr b="1" lang="en-US" sz="2400"/>
              <a:t>Walkers</a:t>
            </a:r>
            <a:r>
              <a:rPr lang="en-US" sz="2400"/>
              <a:t> must have turned in the </a:t>
            </a:r>
            <a:r>
              <a:rPr b="1" lang="en-US" sz="2400">
                <a:solidFill>
                  <a:srgbClr val="45818E"/>
                </a:solidFill>
              </a:rPr>
              <a:t>Green Permission Form</a:t>
            </a:r>
            <a:r>
              <a:rPr lang="en-US" sz="2400"/>
              <a:t> before you will be allowed to walk home. </a:t>
            </a:r>
            <a:r>
              <a:rPr b="1" lang="en-US" sz="2400"/>
              <a:t>Walkers</a:t>
            </a:r>
            <a:r>
              <a:rPr lang="en-US" sz="2400"/>
              <a:t> must exit through the </a:t>
            </a:r>
            <a:r>
              <a:rPr b="1" lang="en-US" sz="2400"/>
              <a:t>end door </a:t>
            </a:r>
            <a:r>
              <a:rPr lang="en-US" sz="2400"/>
              <a:t>at the 3:13 bell. </a:t>
            </a:r>
            <a:endParaRPr sz="2400"/>
          </a:p>
          <a:p>
            <a:pPr indent="-381000" lvl="0" marL="457200">
              <a:spcBef>
                <a:spcPts val="0"/>
              </a:spcBef>
              <a:spcAft>
                <a:spcPts val="0"/>
              </a:spcAft>
              <a:buSzPts val="2400"/>
              <a:buChar char="●"/>
            </a:pPr>
            <a:r>
              <a:rPr b="1" lang="en-US" sz="2400"/>
              <a:t>Walkers can not loiter (hang-out) outside of the end door. You must keep on walking to your home. </a:t>
            </a:r>
            <a:endParaRPr b="1"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7"/>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7</a:t>
            </a:r>
            <a:r>
              <a:rPr b="0" baseline="30000" i="0" lang="en-US" sz="2800" u="none" cap="none" strike="noStrike">
                <a:solidFill>
                  <a:srgbClr val="262626"/>
                </a:solidFill>
                <a:latin typeface="Cabin"/>
                <a:ea typeface="Cabin"/>
                <a:cs typeface="Cabin"/>
                <a:sym typeface="Cabin"/>
              </a:rPr>
              <a:t>TH</a:t>
            </a:r>
            <a:r>
              <a:rPr b="0" i="0" lang="en-US" sz="2800" u="none" cap="none" strike="noStrike">
                <a:solidFill>
                  <a:srgbClr val="262626"/>
                </a:solidFill>
                <a:latin typeface="Cabin"/>
                <a:ea typeface="Cabin"/>
                <a:cs typeface="Cabin"/>
                <a:sym typeface="Cabin"/>
              </a:rPr>
              <a:t> GRADE EXPECTATIONS</a:t>
            </a:r>
            <a:endParaRPr/>
          </a:p>
        </p:txBody>
      </p:sp>
      <p:pic>
        <p:nvPicPr>
          <p:cNvPr id="294" name="Google Shape;294;p37"/>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295" name="Google Shape;295;p37"/>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296" name="Google Shape;296;p37"/>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297" name="Google Shape;297;p37"/>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
        <p:nvSpPr>
          <p:cNvPr id="298" name="Google Shape;298;p37"/>
          <p:cNvSpPr txBox="1"/>
          <p:nvPr>
            <p:ph idx="1" type="body"/>
          </p:nvPr>
        </p:nvSpPr>
        <p:spPr>
          <a:xfrm>
            <a:off x="1269268" y="1505244"/>
            <a:ext cx="9697330" cy="4940106"/>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If you remember these simple rules you will have a successful experience on the 7</a:t>
            </a:r>
            <a:r>
              <a:rPr b="0" baseline="30000" i="0" lang="en-US" sz="2800" u="none" cap="none" strike="noStrike">
                <a:solidFill>
                  <a:srgbClr val="262626"/>
                </a:solidFill>
                <a:latin typeface="Cabin"/>
                <a:ea typeface="Cabin"/>
                <a:cs typeface="Cabin"/>
                <a:sym typeface="Cabin"/>
              </a:rPr>
              <a:t>th</a:t>
            </a:r>
            <a:r>
              <a:rPr b="0" i="0" lang="en-US" sz="2800" u="none" cap="none" strike="noStrike">
                <a:solidFill>
                  <a:srgbClr val="262626"/>
                </a:solidFill>
                <a:latin typeface="Cabin"/>
                <a:ea typeface="Cabin"/>
                <a:cs typeface="Cabin"/>
                <a:sym typeface="Cabin"/>
              </a:rPr>
              <a:t> grade hall!</a:t>
            </a:r>
            <a:endParaRPr/>
          </a:p>
          <a:p>
            <a:pPr indent="-50800" lvl="0" marL="22860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a:p>
            <a:pPr indent="-50800" lvl="0" marL="22860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p:txBody>
      </p:sp>
      <p:pic>
        <p:nvPicPr>
          <p:cNvPr id="299" name="Google Shape;299;p37"/>
          <p:cNvPicPr preferRelativeResize="0"/>
          <p:nvPr/>
        </p:nvPicPr>
        <p:blipFill rotWithShape="1">
          <a:blip r:embed="rId5">
            <a:alphaModFix/>
          </a:blip>
          <a:srcRect b="0" l="0" r="0" t="0"/>
          <a:stretch/>
        </p:blipFill>
        <p:spPr>
          <a:xfrm>
            <a:off x="1204898" y="2768469"/>
            <a:ext cx="9629775" cy="3467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2231136" y="964692"/>
            <a:ext cx="7729800" cy="1188600"/>
          </a:xfrm>
          <a:prstGeom prst="rect">
            <a:avLst/>
          </a:prstGeom>
        </p:spPr>
        <p:txBody>
          <a:bodyPr anchorCtr="0" anchor="ctr" bIns="182875" lIns="182875" spcFirstLastPara="1" rIns="182875" wrap="square" tIns="182875">
            <a:noAutofit/>
          </a:bodyPr>
          <a:lstStyle/>
          <a:p>
            <a:pPr indent="0" lvl="0" marL="0">
              <a:spcBef>
                <a:spcPts val="0"/>
              </a:spcBef>
              <a:spcAft>
                <a:spcPts val="0"/>
              </a:spcAft>
              <a:buNone/>
            </a:pPr>
            <a:r>
              <a:rPr lang="en-US"/>
              <a:t>Morning Homeroom Expectations</a:t>
            </a:r>
            <a:endParaRPr/>
          </a:p>
        </p:txBody>
      </p:sp>
      <p:sp>
        <p:nvSpPr>
          <p:cNvPr id="116" name="Google Shape;116;p17"/>
          <p:cNvSpPr txBox="1"/>
          <p:nvPr>
            <p:ph idx="1" type="body"/>
          </p:nvPr>
        </p:nvSpPr>
        <p:spPr>
          <a:xfrm>
            <a:off x="2231125" y="2153300"/>
            <a:ext cx="7729800" cy="4053600"/>
          </a:xfrm>
          <a:prstGeom prst="rect">
            <a:avLst/>
          </a:prstGeom>
        </p:spPr>
        <p:txBody>
          <a:bodyPr anchorCtr="0" anchor="t" bIns="45700" lIns="91425" spcFirstLastPara="1" rIns="91425" wrap="square" tIns="45700">
            <a:noAutofit/>
          </a:bodyPr>
          <a:lstStyle/>
          <a:p>
            <a:pPr indent="0" lvl="0" marL="0" rtl="0">
              <a:spcBef>
                <a:spcPts val="1000"/>
              </a:spcBef>
              <a:spcAft>
                <a:spcPts val="0"/>
              </a:spcAft>
              <a:buNone/>
            </a:pPr>
            <a:r>
              <a:rPr lang="en-US" sz="2400"/>
              <a:t>*You may </a:t>
            </a:r>
            <a:r>
              <a:rPr b="1" lang="en-US" sz="2400"/>
              <a:t>go to your locker</a:t>
            </a:r>
            <a:r>
              <a:rPr lang="en-US" sz="2400"/>
              <a:t> and </a:t>
            </a:r>
            <a:r>
              <a:rPr b="1" lang="en-US" sz="2400"/>
              <a:t>use the bathroom</a:t>
            </a:r>
            <a:r>
              <a:rPr lang="en-US" sz="2400"/>
              <a:t> until 8:05. Make sure to take the classroom bathroom pass to the restrooms. </a:t>
            </a:r>
            <a:endParaRPr sz="2400"/>
          </a:p>
          <a:p>
            <a:pPr indent="0" lvl="0" marL="0" rtl="0">
              <a:spcBef>
                <a:spcPts val="1000"/>
              </a:spcBef>
              <a:spcAft>
                <a:spcPts val="0"/>
              </a:spcAft>
              <a:buNone/>
            </a:pPr>
            <a:r>
              <a:rPr lang="en-US" sz="2400"/>
              <a:t>*Use the </a:t>
            </a:r>
            <a:r>
              <a:rPr b="1" lang="en-US" sz="2400"/>
              <a:t>rest of homeroom time</a:t>
            </a:r>
            <a:r>
              <a:rPr lang="en-US" sz="2400"/>
              <a:t> to work on any school work, read, organize your backpack/binders, sharpen pencils, or check-out a book from the Media Center (take a Media Pass). </a:t>
            </a:r>
            <a:r>
              <a:rPr b="1" lang="en-US" sz="2400"/>
              <a:t>You cannot hang out in the hallway or visit other classrooms.</a:t>
            </a:r>
            <a:endParaRPr b="1" sz="2400"/>
          </a:p>
          <a:p>
            <a:pPr indent="0" lvl="0" marL="0">
              <a:spcBef>
                <a:spcPts val="1000"/>
              </a:spcBef>
              <a:spcAft>
                <a:spcPts val="0"/>
              </a:spcAft>
              <a:buNone/>
            </a:pPr>
            <a:r>
              <a:rPr lang="en-US" sz="2400"/>
              <a:t>*At 8:05 we will watch announcements, say the pledge, and then you will go to Electives.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WHEN TO TALK/NOT TALK in the Hallway</a:t>
            </a:r>
            <a:endParaRPr/>
          </a:p>
        </p:txBody>
      </p:sp>
      <p:pic>
        <p:nvPicPr>
          <p:cNvPr id="122" name="Google Shape;122;p18"/>
          <p:cNvPicPr preferRelativeResize="0"/>
          <p:nvPr>
            <p:ph idx="1" type="body"/>
          </p:nvPr>
        </p:nvPicPr>
        <p:blipFill rotWithShape="1">
          <a:blip r:embed="rId3">
            <a:alphaModFix/>
          </a:blip>
          <a:srcRect b="0" l="0" r="0" t="0"/>
          <a:stretch/>
        </p:blipFill>
        <p:spPr>
          <a:xfrm>
            <a:off x="2438400" y="1524000"/>
            <a:ext cx="7315200" cy="4876800"/>
          </a:xfrm>
          <a:prstGeom prst="rect">
            <a:avLst/>
          </a:prstGeom>
          <a:noFill/>
          <a:ln>
            <a:noFill/>
          </a:ln>
        </p:spPr>
      </p:pic>
      <p:pic>
        <p:nvPicPr>
          <p:cNvPr id="123" name="Google Shape;123;p18"/>
          <p:cNvPicPr preferRelativeResize="0"/>
          <p:nvPr/>
        </p:nvPicPr>
        <p:blipFill rotWithShape="1">
          <a:blip r:embed="rId4">
            <a:alphaModFix/>
          </a:blip>
          <a:srcRect b="0" l="0" r="0" t="0"/>
          <a:stretch/>
        </p:blipFill>
        <p:spPr>
          <a:xfrm>
            <a:off x="0" y="0"/>
            <a:ext cx="1228397" cy="890588"/>
          </a:xfrm>
          <a:prstGeom prst="rect">
            <a:avLst/>
          </a:prstGeom>
          <a:noFill/>
          <a:ln>
            <a:noFill/>
          </a:ln>
        </p:spPr>
      </p:pic>
      <p:pic>
        <p:nvPicPr>
          <p:cNvPr id="124" name="Google Shape;124;p18"/>
          <p:cNvPicPr preferRelativeResize="0"/>
          <p:nvPr/>
        </p:nvPicPr>
        <p:blipFill rotWithShape="1">
          <a:blip r:embed="rId5">
            <a:alphaModFix/>
          </a:blip>
          <a:srcRect b="0" l="0" r="0" t="0"/>
          <a:stretch/>
        </p:blipFill>
        <p:spPr>
          <a:xfrm>
            <a:off x="-20504" y="5967907"/>
            <a:ext cx="1225402" cy="890093"/>
          </a:xfrm>
          <a:prstGeom prst="rect">
            <a:avLst/>
          </a:prstGeom>
          <a:noFill/>
          <a:ln>
            <a:noFill/>
          </a:ln>
        </p:spPr>
      </p:pic>
      <p:pic>
        <p:nvPicPr>
          <p:cNvPr id="125" name="Google Shape;125;p18"/>
          <p:cNvPicPr preferRelativeResize="0"/>
          <p:nvPr/>
        </p:nvPicPr>
        <p:blipFill rotWithShape="1">
          <a:blip r:embed="rId5">
            <a:alphaModFix/>
          </a:blip>
          <a:srcRect b="0" l="0" r="0" t="0"/>
          <a:stretch/>
        </p:blipFill>
        <p:spPr>
          <a:xfrm>
            <a:off x="10966598" y="0"/>
            <a:ext cx="1225402" cy="890093"/>
          </a:xfrm>
          <a:prstGeom prst="rect">
            <a:avLst/>
          </a:prstGeom>
          <a:noFill/>
          <a:ln>
            <a:noFill/>
          </a:ln>
        </p:spPr>
      </p:pic>
      <p:pic>
        <p:nvPicPr>
          <p:cNvPr id="126" name="Google Shape;126;p18"/>
          <p:cNvPicPr preferRelativeResize="0"/>
          <p:nvPr/>
        </p:nvPicPr>
        <p:blipFill rotWithShape="1">
          <a:blip r:embed="rId5">
            <a:alphaModFix/>
          </a:blip>
          <a:srcRect b="0" l="0" r="0" t="0"/>
          <a:stretch/>
        </p:blipFill>
        <p:spPr>
          <a:xfrm>
            <a:off x="10966598" y="5955754"/>
            <a:ext cx="1225402" cy="8900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WHEN TO TALK/NOT TALK </a:t>
            </a:r>
            <a:r>
              <a:rPr lang="en-US"/>
              <a:t>in the Hallway</a:t>
            </a:r>
            <a:endParaRPr/>
          </a:p>
        </p:txBody>
      </p:sp>
      <p:pic>
        <p:nvPicPr>
          <p:cNvPr id="132" name="Google Shape;132;p19"/>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133" name="Google Shape;133;p19"/>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134" name="Google Shape;134;p19"/>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135" name="Google Shape;135;p19"/>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
        <p:nvSpPr>
          <p:cNvPr id="136" name="Google Shape;136;p19"/>
          <p:cNvSpPr txBox="1"/>
          <p:nvPr>
            <p:ph idx="1" type="body"/>
          </p:nvPr>
        </p:nvSpPr>
        <p:spPr>
          <a:xfrm>
            <a:off x="874072" y="1379689"/>
            <a:ext cx="10443855" cy="4634953"/>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100000"/>
              </a:lnSpc>
              <a:spcBef>
                <a:spcPts val="0"/>
              </a:spcBef>
              <a:spcAft>
                <a:spcPts val="0"/>
              </a:spcAft>
              <a:buClr>
                <a:schemeClr val="accent2"/>
              </a:buClr>
              <a:buSzPts val="2800"/>
              <a:buFont typeface="Arial"/>
              <a:buChar char="•"/>
            </a:pPr>
            <a:r>
              <a:rPr b="1" i="0" lang="en-US" sz="2800" u="sng" cap="none" strike="noStrike">
                <a:solidFill>
                  <a:srgbClr val="262626"/>
                </a:solidFill>
                <a:latin typeface="Cabin"/>
                <a:ea typeface="Cabin"/>
                <a:cs typeface="Cabin"/>
                <a:sym typeface="Cabin"/>
              </a:rPr>
              <a:t>Make Sure You Follow These Simple Directions</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When you are </a:t>
            </a:r>
            <a:r>
              <a:rPr lang="en-US" sz="2800"/>
              <a:t>in</a:t>
            </a:r>
            <a:r>
              <a:rPr b="0" i="0" lang="en-US" sz="2800" u="none" cap="none" strike="noStrike">
                <a:solidFill>
                  <a:srgbClr val="262626"/>
                </a:solidFill>
                <a:latin typeface="Cabin"/>
                <a:ea typeface="Cabin"/>
                <a:cs typeface="Cabin"/>
                <a:sym typeface="Cabin"/>
              </a:rPr>
              <a:t> the seventh grade hall </a:t>
            </a:r>
            <a:r>
              <a:rPr b="1" i="0" lang="en-US" sz="2800" u="sng" cap="none" strike="noStrike">
                <a:solidFill>
                  <a:srgbClr val="262626"/>
                </a:solidFill>
                <a:latin typeface="Cabin"/>
                <a:ea typeface="Cabin"/>
                <a:cs typeface="Cabin"/>
                <a:sym typeface="Cabin"/>
              </a:rPr>
              <a:t>YOU ARE</a:t>
            </a:r>
            <a:r>
              <a:rPr b="0" i="0" lang="en-US" sz="2800" u="none" cap="none" strike="noStrike">
                <a:solidFill>
                  <a:srgbClr val="262626"/>
                </a:solidFill>
                <a:latin typeface="Cabin"/>
                <a:ea typeface="Cabin"/>
                <a:cs typeface="Cabin"/>
                <a:sym typeface="Cabin"/>
              </a:rPr>
              <a:t> allowed to talk (Screaming is not allowed, but a regular talking voice is acceptable).</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As soon as you leave our hallway (Past the double doors) while headed to enhancements </a:t>
            </a:r>
            <a:r>
              <a:rPr b="1" i="0" lang="en-US" sz="2800" u="sng" cap="none" strike="noStrike">
                <a:solidFill>
                  <a:srgbClr val="262626"/>
                </a:solidFill>
                <a:latin typeface="Cabin"/>
                <a:ea typeface="Cabin"/>
                <a:cs typeface="Cabin"/>
                <a:sym typeface="Cabin"/>
              </a:rPr>
              <a:t>YOU ARE NOT</a:t>
            </a:r>
            <a:r>
              <a:rPr b="0" i="0" lang="en-US" sz="2800" u="none" cap="none" strike="noStrike">
                <a:solidFill>
                  <a:srgbClr val="262626"/>
                </a:solidFill>
                <a:latin typeface="Cabin"/>
                <a:ea typeface="Cabin"/>
                <a:cs typeface="Cabin"/>
                <a:sym typeface="Cabin"/>
              </a:rPr>
              <a:t> allowed to talk.</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If you are caught talking by a teacher you will be given a “</a:t>
            </a:r>
            <a:r>
              <a:rPr b="1" i="0" lang="en-US" sz="2800" u="sng" cap="none" strike="noStrike">
                <a:solidFill>
                  <a:srgbClr val="262626"/>
                </a:solidFill>
                <a:latin typeface="Cabin"/>
                <a:ea typeface="Cabin"/>
                <a:cs typeface="Cabin"/>
                <a:sym typeface="Cabin"/>
              </a:rPr>
              <a:t>You Got Caught Talking Card”.</a:t>
            </a:r>
            <a:endParaRPr b="1" i="0" sz="2800" u="sng" cap="none" strike="noStrike">
              <a:solidFill>
                <a:srgbClr val="262626"/>
              </a:solidFill>
              <a:latin typeface="Cabin"/>
              <a:ea typeface="Cabin"/>
              <a:cs typeface="Cabin"/>
              <a:sym typeface="Cabin"/>
            </a:endParaRPr>
          </a:p>
          <a:p>
            <a:pPr indent="-228600" lvl="0" marL="228600" marR="0" rtl="0" algn="l">
              <a:lnSpc>
                <a:spcPct val="100000"/>
              </a:lnSpc>
              <a:spcBef>
                <a:spcPts val="1000"/>
              </a:spcBef>
              <a:spcAft>
                <a:spcPts val="0"/>
              </a:spcAft>
              <a:buClr>
                <a:schemeClr val="accent2"/>
              </a:buClr>
              <a:buSzPts val="2800"/>
              <a:buFont typeface="Arial"/>
              <a:buChar char="•"/>
            </a:pPr>
            <a:r>
              <a:rPr lang="en-US" sz="2800"/>
              <a:t>You are not allowed to </a:t>
            </a:r>
            <a:r>
              <a:rPr b="1" lang="en-US" sz="2800"/>
              <a:t>“hang out”</a:t>
            </a:r>
            <a:r>
              <a:rPr lang="en-US" sz="2800"/>
              <a:t> in the hallways while going to lockers. Get your stuff and go to class. </a:t>
            </a:r>
            <a:endParaRPr sz="2800"/>
          </a:p>
          <a:p>
            <a:pPr indent="-50800" lvl="0" marL="22860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WHEN TO TALK/NOT TALK in the Hallwa</a:t>
            </a:r>
            <a:r>
              <a:rPr lang="en-US"/>
              <a:t>y</a:t>
            </a:r>
            <a:endParaRPr/>
          </a:p>
        </p:txBody>
      </p:sp>
      <p:pic>
        <p:nvPicPr>
          <p:cNvPr id="142" name="Google Shape;142;p20"/>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143" name="Google Shape;143;p20"/>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144" name="Google Shape;144;p20"/>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145" name="Google Shape;145;p20"/>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
        <p:nvSpPr>
          <p:cNvPr id="146" name="Google Shape;146;p20"/>
          <p:cNvSpPr txBox="1"/>
          <p:nvPr>
            <p:ph idx="1" type="body"/>
          </p:nvPr>
        </p:nvSpPr>
        <p:spPr>
          <a:xfrm>
            <a:off x="874072" y="1379689"/>
            <a:ext cx="10443855" cy="4634953"/>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How does a “</a:t>
            </a:r>
            <a:r>
              <a:rPr b="1" i="0" lang="en-US" sz="2800" u="sng" cap="none" strike="noStrike">
                <a:solidFill>
                  <a:srgbClr val="262626"/>
                </a:solidFill>
                <a:latin typeface="Cabin"/>
                <a:ea typeface="Cabin"/>
                <a:cs typeface="Cabin"/>
                <a:sym typeface="Cabin"/>
              </a:rPr>
              <a:t>You Got Caught Talking</a:t>
            </a:r>
            <a:r>
              <a:rPr b="0" i="0" lang="en-US" sz="2800" u="none" cap="none" strike="noStrike">
                <a:solidFill>
                  <a:srgbClr val="262626"/>
                </a:solidFill>
                <a:latin typeface="Cabin"/>
                <a:ea typeface="Cabin"/>
                <a:cs typeface="Cabin"/>
                <a:sym typeface="Cabin"/>
              </a:rPr>
              <a:t>” card work?</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 It’s simple, if you are caught talking you will be given the card.  Then you will have to go to </a:t>
            </a:r>
            <a:r>
              <a:rPr lang="en-US" sz="2800"/>
              <a:t>Mr. Waller, </a:t>
            </a:r>
            <a:r>
              <a:rPr b="0" i="0" lang="en-US" sz="2800" u="none" cap="none" strike="noStrike">
                <a:solidFill>
                  <a:srgbClr val="262626"/>
                </a:solidFill>
                <a:latin typeface="Cabin"/>
                <a:ea typeface="Cabin"/>
                <a:cs typeface="Cabin"/>
                <a:sym typeface="Cabin"/>
              </a:rPr>
              <a:t> who will be by the double doors at the entrance way of the 7</a:t>
            </a:r>
            <a:r>
              <a:rPr b="0" baseline="30000" i="0" lang="en-US" sz="2800" u="none" cap="none" strike="noStrike">
                <a:solidFill>
                  <a:srgbClr val="262626"/>
                </a:solidFill>
                <a:latin typeface="Cabin"/>
                <a:ea typeface="Cabin"/>
                <a:cs typeface="Cabin"/>
                <a:sym typeface="Cabin"/>
              </a:rPr>
              <a:t>th</a:t>
            </a:r>
            <a:r>
              <a:rPr b="0" i="0" lang="en-US" sz="2800" u="none" cap="none" strike="noStrike">
                <a:solidFill>
                  <a:srgbClr val="262626"/>
                </a:solidFill>
                <a:latin typeface="Cabin"/>
                <a:ea typeface="Cabin"/>
                <a:cs typeface="Cabin"/>
                <a:sym typeface="Cabin"/>
              </a:rPr>
              <a:t> grade hallway. </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M</a:t>
            </a:r>
            <a:r>
              <a:rPr lang="en-US" sz="2800"/>
              <a:t>r. Waller w</a:t>
            </a:r>
            <a:r>
              <a:rPr b="0" i="0" lang="en-US" sz="2800" u="none" cap="none" strike="noStrike">
                <a:solidFill>
                  <a:srgbClr val="262626"/>
                </a:solidFill>
                <a:latin typeface="Cabin"/>
                <a:ea typeface="Cabin"/>
                <a:cs typeface="Cabin"/>
                <a:sym typeface="Cabin"/>
              </a:rPr>
              <a:t>ill write your name down </a:t>
            </a:r>
            <a:r>
              <a:rPr lang="en-US" sz="2800"/>
              <a:t>on a checklist</a:t>
            </a:r>
            <a:r>
              <a:rPr b="0" i="0" lang="en-US" sz="2800" u="none" cap="none" strike="noStrike">
                <a:solidFill>
                  <a:srgbClr val="262626"/>
                </a:solidFill>
                <a:latin typeface="Cabin"/>
                <a:ea typeface="Cabin"/>
                <a:cs typeface="Cabin"/>
                <a:sym typeface="Cabin"/>
              </a:rPr>
              <a:t>, and if you have your name written down </a:t>
            </a:r>
            <a:r>
              <a:rPr b="1" i="0" lang="en-US" sz="2800" u="sng" cap="none" strike="noStrike">
                <a:solidFill>
                  <a:srgbClr val="262626"/>
                </a:solidFill>
                <a:latin typeface="Cabin"/>
                <a:ea typeface="Cabin"/>
                <a:cs typeface="Cabin"/>
                <a:sym typeface="Cabin"/>
              </a:rPr>
              <a:t>TWO TIMES </a:t>
            </a:r>
            <a:r>
              <a:rPr b="0" i="0" lang="en-US" sz="2800" u="none" cap="none" strike="noStrike">
                <a:solidFill>
                  <a:srgbClr val="262626"/>
                </a:solidFill>
                <a:latin typeface="Cabin"/>
                <a:ea typeface="Cabin"/>
                <a:cs typeface="Cabin"/>
                <a:sym typeface="Cabin"/>
              </a:rPr>
              <a:t>in a given week you will serve silent lunch.</a:t>
            </a:r>
            <a:endParaRPr/>
          </a:p>
          <a:p>
            <a:pPr indent="0" lvl="0" marL="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p:txBody>
      </p:sp>
      <p:pic>
        <p:nvPicPr>
          <p:cNvPr id="147" name="Google Shape;147;p20"/>
          <p:cNvPicPr preferRelativeResize="0"/>
          <p:nvPr/>
        </p:nvPicPr>
        <p:blipFill rotWithShape="1">
          <a:blip r:embed="rId5">
            <a:alphaModFix/>
          </a:blip>
          <a:srcRect b="0" l="0" r="0" t="0"/>
          <a:stretch/>
        </p:blipFill>
        <p:spPr>
          <a:xfrm>
            <a:off x="5119331" y="4375051"/>
            <a:ext cx="2523365" cy="24707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WHEN TO TALK/NOT TALK </a:t>
            </a:r>
            <a:r>
              <a:rPr lang="en-US"/>
              <a:t>in the Hallway</a:t>
            </a:r>
            <a:endParaRPr/>
          </a:p>
        </p:txBody>
      </p:sp>
      <p:pic>
        <p:nvPicPr>
          <p:cNvPr id="153" name="Google Shape;153;p21"/>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154" name="Google Shape;154;p21"/>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155" name="Google Shape;155;p21"/>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156" name="Google Shape;156;p21"/>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
        <p:nvSpPr>
          <p:cNvPr id="157" name="Google Shape;157;p21"/>
          <p:cNvSpPr txBox="1"/>
          <p:nvPr>
            <p:ph idx="1" type="body"/>
          </p:nvPr>
        </p:nvSpPr>
        <p:spPr>
          <a:xfrm>
            <a:off x="874072" y="1379689"/>
            <a:ext cx="10443855" cy="4634953"/>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The same applies coming back from enhancements.</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You </a:t>
            </a:r>
            <a:r>
              <a:rPr b="1" i="0" lang="en-US" sz="2800" u="sng" cap="none" strike="noStrike">
                <a:solidFill>
                  <a:srgbClr val="262626"/>
                </a:solidFill>
                <a:latin typeface="Cabin"/>
                <a:ea typeface="Cabin"/>
                <a:cs typeface="Cabin"/>
                <a:sym typeface="Cabin"/>
              </a:rPr>
              <a:t>ARE NOT</a:t>
            </a:r>
            <a:r>
              <a:rPr b="0" i="0" lang="en-US" sz="2800" u="none" cap="none" strike="noStrike">
                <a:solidFill>
                  <a:srgbClr val="262626"/>
                </a:solidFill>
                <a:latin typeface="Cabin"/>
                <a:ea typeface="Cabin"/>
                <a:cs typeface="Cabin"/>
                <a:sym typeface="Cabin"/>
              </a:rPr>
              <a:t> allowed to talk until you are back on the </a:t>
            </a:r>
            <a:r>
              <a:rPr b="1" i="0" lang="en-US" sz="2800" u="sng" cap="none" strike="noStrike">
                <a:solidFill>
                  <a:srgbClr val="262626"/>
                </a:solidFill>
                <a:latin typeface="Cabin"/>
                <a:ea typeface="Cabin"/>
                <a:cs typeface="Cabin"/>
                <a:sym typeface="Cabin"/>
              </a:rPr>
              <a:t>7</a:t>
            </a:r>
            <a:r>
              <a:rPr b="1" baseline="30000" i="0" lang="en-US" sz="2800" u="sng" cap="none" strike="noStrike">
                <a:solidFill>
                  <a:srgbClr val="262626"/>
                </a:solidFill>
                <a:latin typeface="Cabin"/>
                <a:ea typeface="Cabin"/>
                <a:cs typeface="Cabin"/>
                <a:sym typeface="Cabin"/>
              </a:rPr>
              <a:t>th</a:t>
            </a:r>
            <a:r>
              <a:rPr b="1" i="0" lang="en-US" sz="2800" u="sng" cap="none" strike="noStrike">
                <a:solidFill>
                  <a:srgbClr val="262626"/>
                </a:solidFill>
                <a:latin typeface="Cabin"/>
                <a:ea typeface="Cabin"/>
                <a:cs typeface="Cabin"/>
                <a:sym typeface="Cabin"/>
              </a:rPr>
              <a:t> grade hallway </a:t>
            </a:r>
            <a:r>
              <a:rPr b="0" i="0" lang="en-US" sz="2800" u="none" cap="none" strike="noStrike">
                <a:solidFill>
                  <a:srgbClr val="262626"/>
                </a:solidFill>
                <a:latin typeface="Cabin"/>
                <a:ea typeface="Cabin"/>
                <a:cs typeface="Cabin"/>
                <a:sym typeface="Cabin"/>
              </a:rPr>
              <a:t>(Past the double doors).</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If you are caught talking you will be given a You Got Caught talking card and will have to go to M</a:t>
            </a:r>
            <a:r>
              <a:rPr lang="en-US" sz="2800"/>
              <a:t>s. Birkhead</a:t>
            </a:r>
            <a:r>
              <a:rPr b="0" i="0" lang="en-US" sz="2800" u="none" cap="none" strike="noStrike">
                <a:solidFill>
                  <a:srgbClr val="262626"/>
                </a:solidFill>
                <a:latin typeface="Cabin"/>
                <a:ea typeface="Cabin"/>
                <a:cs typeface="Cabin"/>
                <a:sym typeface="Cabin"/>
              </a:rPr>
              <a:t> who will write your name down </a:t>
            </a:r>
            <a:r>
              <a:rPr lang="en-US" sz="2800"/>
              <a:t>on a checklist</a:t>
            </a:r>
            <a:r>
              <a:rPr b="0" i="0" lang="en-US" sz="2800" u="none" cap="none" strike="noStrike">
                <a:solidFill>
                  <a:srgbClr val="262626"/>
                </a:solidFill>
                <a:latin typeface="Cabin"/>
                <a:ea typeface="Cabin"/>
                <a:cs typeface="Cabin"/>
                <a:sym typeface="Cabin"/>
              </a:rPr>
              <a:t>. </a:t>
            </a:r>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Remember if you get two cards in a week you will have……..</a:t>
            </a:r>
            <a:endParaRPr/>
          </a:p>
          <a:p>
            <a:pPr indent="0" lvl="0" marL="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p:txBody>
      </p:sp>
      <p:pic>
        <p:nvPicPr>
          <p:cNvPr id="158" name="Google Shape;158;p21"/>
          <p:cNvPicPr preferRelativeResize="0"/>
          <p:nvPr/>
        </p:nvPicPr>
        <p:blipFill rotWithShape="1">
          <a:blip r:embed="rId5">
            <a:alphaModFix/>
          </a:blip>
          <a:srcRect b="0" l="0" r="0" t="0"/>
          <a:stretch/>
        </p:blipFill>
        <p:spPr>
          <a:xfrm>
            <a:off x="4874158" y="4797083"/>
            <a:ext cx="2092355" cy="20487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MOVEMENT IN HALLWAY EXPECTATION</a:t>
            </a:r>
            <a:endParaRPr/>
          </a:p>
        </p:txBody>
      </p:sp>
      <p:pic>
        <p:nvPicPr>
          <p:cNvPr id="164" name="Google Shape;164;p22"/>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165" name="Google Shape;165;p22"/>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166" name="Google Shape;166;p22"/>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167" name="Google Shape;167;p22"/>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sp>
        <p:nvSpPr>
          <p:cNvPr id="168" name="Google Shape;168;p22"/>
          <p:cNvSpPr txBox="1"/>
          <p:nvPr>
            <p:ph idx="1" type="body"/>
          </p:nvPr>
        </p:nvSpPr>
        <p:spPr>
          <a:xfrm>
            <a:off x="874072" y="1379689"/>
            <a:ext cx="10443855" cy="4634953"/>
          </a:xfrm>
          <a:prstGeom prst="rect">
            <a:avLst/>
          </a:prstGeom>
          <a:noFill/>
          <a:ln>
            <a:noFill/>
          </a:ln>
        </p:spPr>
        <p:txBody>
          <a:bodyPr anchorCtr="0" anchor="t" bIns="45700" lIns="91425" spcFirstLastPara="1" rIns="91425" wrap="square" tIns="45700">
            <a:noAutofit/>
          </a:bodyPr>
          <a:lstStyle/>
          <a:p>
            <a:pPr indent="-50800" lvl="0" marL="228600" marR="0" rtl="0" algn="l">
              <a:lnSpc>
                <a:spcPct val="100000"/>
              </a:lnSpc>
              <a:spcBef>
                <a:spcPts val="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a:p>
            <a:pPr indent="-50800" lvl="0" marL="22860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a:p>
            <a:pPr indent="-50800" lvl="0" marL="22860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a:p>
            <a:pPr indent="-228600" lvl="0" marL="228600" marR="0" rtl="0" algn="l">
              <a:lnSpc>
                <a:spcPct val="100000"/>
              </a:lnSpc>
              <a:spcBef>
                <a:spcPts val="1000"/>
              </a:spcBef>
              <a:spcAft>
                <a:spcPts val="0"/>
              </a:spcAft>
              <a:buClr>
                <a:schemeClr val="accent2"/>
              </a:buClr>
              <a:buSzPts val="2800"/>
              <a:buFont typeface="Arial"/>
              <a:buChar char="•"/>
            </a:pPr>
            <a:r>
              <a:rPr b="0" i="0" lang="en-US" sz="2800" u="none" cap="none" strike="noStrike">
                <a:solidFill>
                  <a:srgbClr val="262626"/>
                </a:solidFill>
                <a:latin typeface="Cabin"/>
                <a:ea typeface="Cabin"/>
                <a:cs typeface="Cabin"/>
                <a:sym typeface="Cabin"/>
              </a:rPr>
              <a:t>Remember when you are moving throughout the school with your class you are always to be on the 3</a:t>
            </a:r>
            <a:r>
              <a:rPr b="0" baseline="30000" i="0" lang="en-US" sz="2800" u="none" cap="none" strike="noStrike">
                <a:solidFill>
                  <a:srgbClr val="262626"/>
                </a:solidFill>
                <a:latin typeface="Cabin"/>
                <a:ea typeface="Cabin"/>
                <a:cs typeface="Cabin"/>
                <a:sym typeface="Cabin"/>
              </a:rPr>
              <a:t>rd</a:t>
            </a:r>
            <a:r>
              <a:rPr b="0" i="0" lang="en-US" sz="2800" u="none" cap="none" strike="noStrike">
                <a:solidFill>
                  <a:srgbClr val="262626"/>
                </a:solidFill>
                <a:latin typeface="Cabin"/>
                <a:ea typeface="Cabin"/>
                <a:cs typeface="Cabin"/>
                <a:sym typeface="Cabin"/>
              </a:rPr>
              <a:t> block and </a:t>
            </a:r>
            <a:r>
              <a:rPr lang="en-US" sz="2800"/>
              <a:t>Silent!</a:t>
            </a:r>
            <a:endParaRPr b="0" i="0" sz="2800" u="none" cap="none" strike="noStrike">
              <a:solidFill>
                <a:srgbClr val="262626"/>
              </a:solidFill>
              <a:latin typeface="Cabin"/>
              <a:ea typeface="Cabin"/>
              <a:cs typeface="Cabin"/>
              <a:sym typeface="Cabin"/>
            </a:endParaRPr>
          </a:p>
          <a:p>
            <a:pPr indent="-228600" lvl="0" marL="228600" marR="0" rtl="0" algn="l">
              <a:lnSpc>
                <a:spcPct val="100000"/>
              </a:lnSpc>
              <a:spcBef>
                <a:spcPts val="1000"/>
              </a:spcBef>
              <a:spcAft>
                <a:spcPts val="0"/>
              </a:spcAft>
              <a:buClr>
                <a:schemeClr val="accent2"/>
              </a:buClr>
              <a:buSzPts val="2800"/>
              <a:buFont typeface="Arial"/>
              <a:buChar char="•"/>
            </a:pPr>
            <a:r>
              <a:rPr lang="en-US" sz="2800"/>
              <a:t>Examples are walking as a class to the Media Center or to lunch. </a:t>
            </a:r>
            <a:endParaRPr sz="2800"/>
          </a:p>
          <a:p>
            <a:pPr indent="0" lvl="0" marL="0" marR="0" rtl="0" algn="l">
              <a:lnSpc>
                <a:spcPct val="100000"/>
              </a:lnSpc>
              <a:spcBef>
                <a:spcPts val="1000"/>
              </a:spcBef>
              <a:spcAft>
                <a:spcPts val="0"/>
              </a:spcAft>
              <a:buClr>
                <a:schemeClr val="accent2"/>
              </a:buClr>
              <a:buSzPts val="2800"/>
              <a:buFont typeface="Arial"/>
              <a:buNone/>
            </a:pPr>
            <a:r>
              <a:t/>
            </a:r>
            <a:endParaRPr b="0" i="0" sz="2800" u="none" cap="none" strike="noStrike">
              <a:solidFill>
                <a:srgbClr val="262626"/>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2231136" y="19096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262626"/>
              </a:buClr>
              <a:buSzPts val="2800"/>
              <a:buFont typeface="Cabin"/>
              <a:buNone/>
            </a:pPr>
            <a:r>
              <a:rPr b="0" i="0" lang="en-US" sz="2800" u="none" cap="none" strike="noStrike">
                <a:solidFill>
                  <a:srgbClr val="262626"/>
                </a:solidFill>
                <a:latin typeface="Cabin"/>
                <a:ea typeface="Cabin"/>
                <a:cs typeface="Cabin"/>
                <a:sym typeface="Cabin"/>
              </a:rPr>
              <a:t>BATHROOM USAGE</a:t>
            </a:r>
            <a:endParaRPr/>
          </a:p>
        </p:txBody>
      </p:sp>
      <p:pic>
        <p:nvPicPr>
          <p:cNvPr id="174" name="Google Shape;174;p23"/>
          <p:cNvPicPr preferRelativeResize="0"/>
          <p:nvPr/>
        </p:nvPicPr>
        <p:blipFill rotWithShape="1">
          <a:blip r:embed="rId3">
            <a:alphaModFix/>
          </a:blip>
          <a:srcRect b="0" l="0" r="0" t="0"/>
          <a:stretch/>
        </p:blipFill>
        <p:spPr>
          <a:xfrm>
            <a:off x="0" y="0"/>
            <a:ext cx="1228397" cy="890588"/>
          </a:xfrm>
          <a:prstGeom prst="rect">
            <a:avLst/>
          </a:prstGeom>
          <a:noFill/>
          <a:ln>
            <a:noFill/>
          </a:ln>
        </p:spPr>
      </p:pic>
      <p:pic>
        <p:nvPicPr>
          <p:cNvPr id="175" name="Google Shape;175;p23"/>
          <p:cNvPicPr preferRelativeResize="0"/>
          <p:nvPr/>
        </p:nvPicPr>
        <p:blipFill rotWithShape="1">
          <a:blip r:embed="rId4">
            <a:alphaModFix/>
          </a:blip>
          <a:srcRect b="0" l="0" r="0" t="0"/>
          <a:stretch/>
        </p:blipFill>
        <p:spPr>
          <a:xfrm>
            <a:off x="-20504" y="5967907"/>
            <a:ext cx="1225402" cy="890093"/>
          </a:xfrm>
          <a:prstGeom prst="rect">
            <a:avLst/>
          </a:prstGeom>
          <a:noFill/>
          <a:ln>
            <a:noFill/>
          </a:ln>
        </p:spPr>
      </p:pic>
      <p:pic>
        <p:nvPicPr>
          <p:cNvPr id="176" name="Google Shape;176;p23"/>
          <p:cNvPicPr preferRelativeResize="0"/>
          <p:nvPr/>
        </p:nvPicPr>
        <p:blipFill rotWithShape="1">
          <a:blip r:embed="rId4">
            <a:alphaModFix/>
          </a:blip>
          <a:srcRect b="0" l="0" r="0" t="0"/>
          <a:stretch/>
        </p:blipFill>
        <p:spPr>
          <a:xfrm>
            <a:off x="10966598" y="0"/>
            <a:ext cx="1225402" cy="890093"/>
          </a:xfrm>
          <a:prstGeom prst="rect">
            <a:avLst/>
          </a:prstGeom>
          <a:noFill/>
          <a:ln>
            <a:noFill/>
          </a:ln>
        </p:spPr>
      </p:pic>
      <p:pic>
        <p:nvPicPr>
          <p:cNvPr id="177" name="Google Shape;177;p23"/>
          <p:cNvPicPr preferRelativeResize="0"/>
          <p:nvPr/>
        </p:nvPicPr>
        <p:blipFill rotWithShape="1">
          <a:blip r:embed="rId4">
            <a:alphaModFix/>
          </a:blip>
          <a:srcRect b="0" l="0" r="0" t="0"/>
          <a:stretch/>
        </p:blipFill>
        <p:spPr>
          <a:xfrm>
            <a:off x="10966598" y="5955754"/>
            <a:ext cx="1225402" cy="890093"/>
          </a:xfrm>
          <a:prstGeom prst="rect">
            <a:avLst/>
          </a:prstGeom>
          <a:noFill/>
          <a:ln>
            <a:noFill/>
          </a:ln>
        </p:spPr>
      </p:pic>
      <p:pic>
        <p:nvPicPr>
          <p:cNvPr id="178" name="Google Shape;178;p23"/>
          <p:cNvPicPr preferRelativeResize="0"/>
          <p:nvPr>
            <p:ph idx="1" type="body"/>
          </p:nvPr>
        </p:nvPicPr>
        <p:blipFill rotWithShape="1">
          <a:blip r:embed="rId5">
            <a:alphaModFix/>
          </a:blip>
          <a:srcRect b="0" l="0" r="0" t="0"/>
          <a:stretch/>
        </p:blipFill>
        <p:spPr>
          <a:xfrm>
            <a:off x="2812365" y="1582738"/>
            <a:ext cx="7017479" cy="52631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